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 id="2147483668" r:id="rId2"/>
  </p:sldMasterIdLst>
  <p:notesMasterIdLst>
    <p:notesMasterId r:id="rId21"/>
  </p:notesMasterIdLst>
  <p:sldIdLst>
    <p:sldId id="326" r:id="rId3"/>
    <p:sldId id="325" r:id="rId4"/>
    <p:sldId id="341" r:id="rId5"/>
    <p:sldId id="328" r:id="rId6"/>
    <p:sldId id="329" r:id="rId7"/>
    <p:sldId id="330" r:id="rId8"/>
    <p:sldId id="331" r:id="rId9"/>
    <p:sldId id="342" r:id="rId10"/>
    <p:sldId id="333" r:id="rId11"/>
    <p:sldId id="335" r:id="rId12"/>
    <p:sldId id="336" r:id="rId13"/>
    <p:sldId id="337" r:id="rId14"/>
    <p:sldId id="338" r:id="rId15"/>
    <p:sldId id="343" r:id="rId16"/>
    <p:sldId id="344" r:id="rId17"/>
    <p:sldId id="339" r:id="rId18"/>
    <p:sldId id="340" r:id="rId19"/>
    <p:sldId id="327" r:id="rId20"/>
  </p:sldIdLst>
  <p:sldSz cx="14630400" cy="8229600"/>
  <p:notesSz cx="8229600" cy="14630400"/>
  <p:embeddedFontLst>
    <p:embeddedFont>
      <p:font typeface="Aptos Narrow" panose="020B0004020202020204" pitchFamily="34" charset="0"/>
      <p:regular r:id="rId22"/>
      <p:bold r:id="rId23"/>
      <p:italic r:id="rId24"/>
      <p:boldItalic r:id="rId25"/>
    </p:embeddedFont>
    <p:embeddedFont>
      <p:font typeface="Cabin" panose="020B0604020202020204" charset="0"/>
      <p:regular r:id="rId26"/>
    </p:embeddedFont>
    <p:embeddedFont>
      <p:font typeface="Noto Sans" panose="020B0502040504020204" pitchFamily="34" charset="0"/>
      <p:regular r:id="rId27"/>
      <p:bold r:id="rId28"/>
      <p:italic r:id="rId29"/>
      <p:boldItalic r:id="rId30"/>
    </p:embeddedFont>
    <p:embeddedFont>
      <p:font typeface="Open Sans" panose="020B0606030504020204" pitchFamily="34" charset="0"/>
      <p:regular r:id="rId31"/>
      <p:bold r:id="rId32"/>
      <p:italic r:id="rId33"/>
      <p:boldItalic r:id="rId34"/>
    </p:embeddedFont>
    <p:embeddedFont>
      <p:font typeface="SABIC Typeface Headline" panose="020B0603060202020204" pitchFamily="34" charset="0"/>
      <p:regular r:id="rId35"/>
      <p:bold r:id="rId36"/>
    </p:embeddedFont>
    <p:embeddedFont>
      <p:font typeface="SABIC Typeface Headline Light" panose="020B0303060202020204" pitchFamily="34" charset="0"/>
      <p:regular r:id="rId37"/>
    </p:embeddedFont>
    <p:embeddedFont>
      <p:font typeface="SABIC Typeface Text Light" panose="020B0303060202020204" pitchFamily="34" charset="0"/>
      <p:regular r:id="rId38"/>
    </p:embeddedFont>
    <p:embeddedFont>
      <p:font typeface="Unbounded" panose="020B0604020202020204" charset="0"/>
      <p:regular r:id="rId3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A7E42"/>
    <a:srgbClr val="EBF1E9"/>
    <a:srgbClr val="BFBFBF"/>
    <a:srgbClr val="A9D18E"/>
    <a:srgbClr val="058A4A"/>
    <a:srgbClr val="4A815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85857" autoAdjust="0"/>
  </p:normalViewPr>
  <p:slideViewPr>
    <p:cSldViewPr snapToGrid="0" snapToObjects="1">
      <p:cViewPr varScale="1">
        <p:scale>
          <a:sx n="109" d="100"/>
          <a:sy n="109" d="100"/>
        </p:scale>
        <p:origin x="864" y="31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font" Target="fonts/font5.fntdata"/><Relationship Id="rId39" Type="http://schemas.openxmlformats.org/officeDocument/2006/relationships/font" Target="fonts/font18.fntdata"/><Relationship Id="rId21" Type="http://schemas.openxmlformats.org/officeDocument/2006/relationships/notesMaster" Target="notesMasters/notesMaster1.xml"/><Relationship Id="rId34" Type="http://schemas.openxmlformats.org/officeDocument/2006/relationships/font" Target="fonts/font13.fntdata"/><Relationship Id="rId42"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font" Target="fonts/font8.fntdata"/><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3.fntdata"/><Relationship Id="rId32" Type="http://schemas.openxmlformats.org/officeDocument/2006/relationships/font" Target="fonts/font11.fntdata"/><Relationship Id="rId37" Type="http://schemas.openxmlformats.org/officeDocument/2006/relationships/font" Target="fonts/font16.fntdata"/><Relationship Id="rId40"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font" Target="fonts/font2.fntdata"/><Relationship Id="rId28" Type="http://schemas.openxmlformats.org/officeDocument/2006/relationships/font" Target="fonts/font7.fntdata"/><Relationship Id="rId36" Type="http://schemas.openxmlformats.org/officeDocument/2006/relationships/font" Target="fonts/font15.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10.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35" Type="http://schemas.openxmlformats.org/officeDocument/2006/relationships/font" Target="fonts/font14.fntdata"/><Relationship Id="rId43" Type="http://schemas.openxmlformats.org/officeDocument/2006/relationships/tableStyles" Target="tableStyle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font" Target="fonts/font4.fntdata"/><Relationship Id="rId33" Type="http://schemas.openxmlformats.org/officeDocument/2006/relationships/font" Target="fonts/font12.fntdata"/><Relationship Id="rId38" Type="http://schemas.openxmlformats.org/officeDocument/2006/relationships/font" Target="fonts/font17.fntdata"/></Relationships>
</file>

<file path=ppt/charts/_rels/chart1.xml.rels><?xml version="1.0" encoding="UTF-8" standalone="yes"?>
<Relationships xmlns="http://schemas.openxmlformats.org/package/2006/relationships"><Relationship Id="rId3" Type="http://schemas.openxmlformats.org/officeDocument/2006/relationships/oleObject" Target="file:///D:\MX%20Program\Python\ICS504\Project\MoonLight-Automated-Cancer-Detection-main\Expt%20Data.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1400" b="0" i="0" u="none" strike="noStrike" kern="1200" spc="0" baseline="0" dirty="0">
                <a:solidFill>
                  <a:prstClr val="black">
                    <a:lumMod val="65000"/>
                    <a:lumOff val="35000"/>
                  </a:prstClr>
                </a:solidFill>
                <a:latin typeface="Unbounded" pitchFamily="34" charset="0"/>
              </a:rPr>
              <a:t>Experiments </a:t>
            </a:r>
            <a:r>
              <a:rPr lang="en-US" sz="1400" b="0" i="0" u="none" strike="noStrike" kern="1200" spc="0" baseline="0" dirty="0">
                <a:solidFill>
                  <a:sysClr val="windowText" lastClr="000000">
                    <a:lumMod val="65000"/>
                    <a:lumOff val="35000"/>
                  </a:sysClr>
                </a:solidFill>
                <a:latin typeface="Unbounded" pitchFamily="34" charset="0"/>
              </a:rPr>
              <a:t>Results</a:t>
            </a:r>
            <a:endParaRPr lang="en-US"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clustered"/>
        <c:varyColors val="0"/>
        <c:ser>
          <c:idx val="0"/>
          <c:order val="0"/>
          <c:tx>
            <c:strRef>
              <c:f>Sheet1!$F$1</c:f>
              <c:strCache>
                <c:ptCount val="1"/>
                <c:pt idx="0">
                  <c:v>Accuracy (%)</c:v>
                </c:pt>
              </c:strCache>
            </c:strRef>
          </c:tx>
          <c:spPr>
            <a:solidFill>
              <a:srgbClr val="00B050"/>
            </a:solidFill>
            <a:ln>
              <a:noFill/>
            </a:ln>
            <a:effectLst/>
            <a:sp3d/>
          </c:spPr>
          <c:invertIfNegative val="0"/>
          <c:cat>
            <c:strRef>
              <c:f>Sheet1!$A$2:$A$16</c:f>
              <c:strCache>
                <c:ptCount val="15"/>
                <c:pt idx="0">
                  <c:v>Exp1</c:v>
                </c:pt>
                <c:pt idx="1">
                  <c:v>Exp2</c:v>
                </c:pt>
                <c:pt idx="2">
                  <c:v>Exp3</c:v>
                </c:pt>
                <c:pt idx="3">
                  <c:v>Exp4</c:v>
                </c:pt>
                <c:pt idx="4">
                  <c:v>Exp5</c:v>
                </c:pt>
                <c:pt idx="5">
                  <c:v>Exp6</c:v>
                </c:pt>
                <c:pt idx="6">
                  <c:v>Exp7</c:v>
                </c:pt>
                <c:pt idx="7">
                  <c:v>Exp8</c:v>
                </c:pt>
                <c:pt idx="8">
                  <c:v>Exp9</c:v>
                </c:pt>
                <c:pt idx="9">
                  <c:v>Exp10</c:v>
                </c:pt>
                <c:pt idx="10">
                  <c:v>Exp11</c:v>
                </c:pt>
                <c:pt idx="11">
                  <c:v>Exp12</c:v>
                </c:pt>
                <c:pt idx="12">
                  <c:v>Exp13</c:v>
                </c:pt>
                <c:pt idx="13">
                  <c:v>Exp14</c:v>
                </c:pt>
                <c:pt idx="14">
                  <c:v>Exp15</c:v>
                </c:pt>
              </c:strCache>
            </c:strRef>
          </c:cat>
          <c:val>
            <c:numRef>
              <c:f>Sheet1!$F$2:$F$16</c:f>
              <c:numCache>
                <c:formatCode>General</c:formatCode>
                <c:ptCount val="15"/>
                <c:pt idx="0">
                  <c:v>92.08</c:v>
                </c:pt>
                <c:pt idx="1">
                  <c:v>88.95</c:v>
                </c:pt>
                <c:pt idx="2">
                  <c:v>91.75</c:v>
                </c:pt>
                <c:pt idx="3">
                  <c:v>91</c:v>
                </c:pt>
                <c:pt idx="4">
                  <c:v>87.46</c:v>
                </c:pt>
                <c:pt idx="5">
                  <c:v>85.81</c:v>
                </c:pt>
                <c:pt idx="6">
                  <c:v>88.87</c:v>
                </c:pt>
                <c:pt idx="7">
                  <c:v>86.6</c:v>
                </c:pt>
                <c:pt idx="8">
                  <c:v>92.58</c:v>
                </c:pt>
                <c:pt idx="9">
                  <c:v>94.49</c:v>
                </c:pt>
                <c:pt idx="10">
                  <c:v>93.12</c:v>
                </c:pt>
                <c:pt idx="11">
                  <c:v>86.61</c:v>
                </c:pt>
                <c:pt idx="12">
                  <c:v>86.81</c:v>
                </c:pt>
                <c:pt idx="13">
                  <c:v>91.61</c:v>
                </c:pt>
                <c:pt idx="14">
                  <c:v>89.48</c:v>
                </c:pt>
              </c:numCache>
            </c:numRef>
          </c:val>
          <c:extLst>
            <c:ext xmlns:c16="http://schemas.microsoft.com/office/drawing/2014/chart" uri="{C3380CC4-5D6E-409C-BE32-E72D297353CC}">
              <c16:uniqueId val="{00000000-F75B-40CF-89D1-CB9408F735A9}"/>
            </c:ext>
          </c:extLst>
        </c:ser>
        <c:ser>
          <c:idx val="1"/>
          <c:order val="1"/>
          <c:tx>
            <c:strRef>
              <c:f>Sheet1!$G$1</c:f>
              <c:strCache>
                <c:ptCount val="1"/>
                <c:pt idx="0">
                  <c:v>Precision (%)</c:v>
                </c:pt>
              </c:strCache>
            </c:strRef>
          </c:tx>
          <c:spPr>
            <a:solidFill>
              <a:srgbClr val="00B0F0"/>
            </a:solidFill>
            <a:ln>
              <a:noFill/>
            </a:ln>
            <a:effectLst/>
            <a:sp3d/>
          </c:spPr>
          <c:invertIfNegative val="0"/>
          <c:cat>
            <c:strRef>
              <c:f>Sheet1!$A$2:$A$16</c:f>
              <c:strCache>
                <c:ptCount val="15"/>
                <c:pt idx="0">
                  <c:v>Exp1</c:v>
                </c:pt>
                <c:pt idx="1">
                  <c:v>Exp2</c:v>
                </c:pt>
                <c:pt idx="2">
                  <c:v>Exp3</c:v>
                </c:pt>
                <c:pt idx="3">
                  <c:v>Exp4</c:v>
                </c:pt>
                <c:pt idx="4">
                  <c:v>Exp5</c:v>
                </c:pt>
                <c:pt idx="5">
                  <c:v>Exp6</c:v>
                </c:pt>
                <c:pt idx="6">
                  <c:v>Exp7</c:v>
                </c:pt>
                <c:pt idx="7">
                  <c:v>Exp8</c:v>
                </c:pt>
                <c:pt idx="8">
                  <c:v>Exp9</c:v>
                </c:pt>
                <c:pt idx="9">
                  <c:v>Exp10</c:v>
                </c:pt>
                <c:pt idx="10">
                  <c:v>Exp11</c:v>
                </c:pt>
                <c:pt idx="11">
                  <c:v>Exp12</c:v>
                </c:pt>
                <c:pt idx="12">
                  <c:v>Exp13</c:v>
                </c:pt>
                <c:pt idx="13">
                  <c:v>Exp14</c:v>
                </c:pt>
                <c:pt idx="14">
                  <c:v>Exp15</c:v>
                </c:pt>
              </c:strCache>
            </c:strRef>
          </c:cat>
          <c:val>
            <c:numRef>
              <c:f>Sheet1!$G$2:$G$16</c:f>
              <c:numCache>
                <c:formatCode>General</c:formatCode>
                <c:ptCount val="15"/>
                <c:pt idx="0">
                  <c:v>92.02</c:v>
                </c:pt>
                <c:pt idx="1">
                  <c:v>88.82</c:v>
                </c:pt>
                <c:pt idx="2">
                  <c:v>91.69</c:v>
                </c:pt>
                <c:pt idx="3">
                  <c:v>91.09</c:v>
                </c:pt>
                <c:pt idx="4">
                  <c:v>87.29</c:v>
                </c:pt>
                <c:pt idx="5">
                  <c:v>86.26</c:v>
                </c:pt>
                <c:pt idx="6">
                  <c:v>88.77000000000001</c:v>
                </c:pt>
                <c:pt idx="7">
                  <c:v>86.509999999999991</c:v>
                </c:pt>
                <c:pt idx="8">
                  <c:v>92.710000000000008</c:v>
                </c:pt>
                <c:pt idx="9">
                  <c:v>94.679999999999993</c:v>
                </c:pt>
                <c:pt idx="10">
                  <c:v>93.24</c:v>
                </c:pt>
                <c:pt idx="11">
                  <c:v>86.539999999999992</c:v>
                </c:pt>
                <c:pt idx="12">
                  <c:v>86.94</c:v>
                </c:pt>
                <c:pt idx="13">
                  <c:v>91.56</c:v>
                </c:pt>
                <c:pt idx="14">
                  <c:v>89.51</c:v>
                </c:pt>
              </c:numCache>
            </c:numRef>
          </c:val>
          <c:extLst>
            <c:ext xmlns:c16="http://schemas.microsoft.com/office/drawing/2014/chart" uri="{C3380CC4-5D6E-409C-BE32-E72D297353CC}">
              <c16:uniqueId val="{00000001-F75B-40CF-89D1-CB9408F735A9}"/>
            </c:ext>
          </c:extLst>
        </c:ser>
        <c:ser>
          <c:idx val="2"/>
          <c:order val="2"/>
          <c:tx>
            <c:strRef>
              <c:f>Sheet1!$H$1</c:f>
              <c:strCache>
                <c:ptCount val="1"/>
                <c:pt idx="0">
                  <c:v>Recall (%)</c:v>
                </c:pt>
              </c:strCache>
            </c:strRef>
          </c:tx>
          <c:spPr>
            <a:solidFill>
              <a:srgbClr val="92D050"/>
            </a:solidFill>
            <a:ln>
              <a:noFill/>
            </a:ln>
            <a:effectLst/>
            <a:sp3d/>
          </c:spPr>
          <c:invertIfNegative val="0"/>
          <c:cat>
            <c:strRef>
              <c:f>Sheet1!$A$2:$A$16</c:f>
              <c:strCache>
                <c:ptCount val="15"/>
                <c:pt idx="0">
                  <c:v>Exp1</c:v>
                </c:pt>
                <c:pt idx="1">
                  <c:v>Exp2</c:v>
                </c:pt>
                <c:pt idx="2">
                  <c:v>Exp3</c:v>
                </c:pt>
                <c:pt idx="3">
                  <c:v>Exp4</c:v>
                </c:pt>
                <c:pt idx="4">
                  <c:v>Exp5</c:v>
                </c:pt>
                <c:pt idx="5">
                  <c:v>Exp6</c:v>
                </c:pt>
                <c:pt idx="6">
                  <c:v>Exp7</c:v>
                </c:pt>
                <c:pt idx="7">
                  <c:v>Exp8</c:v>
                </c:pt>
                <c:pt idx="8">
                  <c:v>Exp9</c:v>
                </c:pt>
                <c:pt idx="9">
                  <c:v>Exp10</c:v>
                </c:pt>
                <c:pt idx="10">
                  <c:v>Exp11</c:v>
                </c:pt>
                <c:pt idx="11">
                  <c:v>Exp12</c:v>
                </c:pt>
                <c:pt idx="12">
                  <c:v>Exp13</c:v>
                </c:pt>
                <c:pt idx="13">
                  <c:v>Exp14</c:v>
                </c:pt>
                <c:pt idx="14">
                  <c:v>Exp15</c:v>
                </c:pt>
              </c:strCache>
            </c:strRef>
          </c:cat>
          <c:val>
            <c:numRef>
              <c:f>Sheet1!$H$2:$H$16</c:f>
              <c:numCache>
                <c:formatCode>General</c:formatCode>
                <c:ptCount val="15"/>
                <c:pt idx="0">
                  <c:v>92.08</c:v>
                </c:pt>
                <c:pt idx="1">
                  <c:v>88.949999999999989</c:v>
                </c:pt>
                <c:pt idx="2">
                  <c:v>91.75</c:v>
                </c:pt>
                <c:pt idx="3">
                  <c:v>91</c:v>
                </c:pt>
                <c:pt idx="4">
                  <c:v>87.460000000000008</c:v>
                </c:pt>
                <c:pt idx="5">
                  <c:v>85.81</c:v>
                </c:pt>
                <c:pt idx="6">
                  <c:v>88.87</c:v>
                </c:pt>
                <c:pt idx="7">
                  <c:v>86.6</c:v>
                </c:pt>
                <c:pt idx="8">
                  <c:v>92.58</c:v>
                </c:pt>
                <c:pt idx="9">
                  <c:v>94.49</c:v>
                </c:pt>
                <c:pt idx="10">
                  <c:v>93.12</c:v>
                </c:pt>
                <c:pt idx="11">
                  <c:v>86.61</c:v>
                </c:pt>
                <c:pt idx="12">
                  <c:v>86.81</c:v>
                </c:pt>
                <c:pt idx="13">
                  <c:v>91.61</c:v>
                </c:pt>
                <c:pt idx="14">
                  <c:v>89.48</c:v>
                </c:pt>
              </c:numCache>
            </c:numRef>
          </c:val>
          <c:extLst>
            <c:ext xmlns:c16="http://schemas.microsoft.com/office/drawing/2014/chart" uri="{C3380CC4-5D6E-409C-BE32-E72D297353CC}">
              <c16:uniqueId val="{00000002-F75B-40CF-89D1-CB9408F735A9}"/>
            </c:ext>
          </c:extLst>
        </c:ser>
        <c:ser>
          <c:idx val="3"/>
          <c:order val="3"/>
          <c:tx>
            <c:strRef>
              <c:f>Sheet1!$I$1</c:f>
              <c:strCache>
                <c:ptCount val="1"/>
                <c:pt idx="0">
                  <c:v>F1 Score (%)</c:v>
                </c:pt>
              </c:strCache>
            </c:strRef>
          </c:tx>
          <c:spPr>
            <a:solidFill>
              <a:schemeClr val="bg1">
                <a:lumMod val="50000"/>
              </a:schemeClr>
            </a:solidFill>
            <a:ln>
              <a:noFill/>
            </a:ln>
            <a:effectLst/>
            <a:sp3d/>
          </c:spPr>
          <c:invertIfNegative val="0"/>
          <c:cat>
            <c:strRef>
              <c:f>Sheet1!$A$2:$A$16</c:f>
              <c:strCache>
                <c:ptCount val="15"/>
                <c:pt idx="0">
                  <c:v>Exp1</c:v>
                </c:pt>
                <c:pt idx="1">
                  <c:v>Exp2</c:v>
                </c:pt>
                <c:pt idx="2">
                  <c:v>Exp3</c:v>
                </c:pt>
                <c:pt idx="3">
                  <c:v>Exp4</c:v>
                </c:pt>
                <c:pt idx="4">
                  <c:v>Exp5</c:v>
                </c:pt>
                <c:pt idx="5">
                  <c:v>Exp6</c:v>
                </c:pt>
                <c:pt idx="6">
                  <c:v>Exp7</c:v>
                </c:pt>
                <c:pt idx="7">
                  <c:v>Exp8</c:v>
                </c:pt>
                <c:pt idx="8">
                  <c:v>Exp9</c:v>
                </c:pt>
                <c:pt idx="9">
                  <c:v>Exp10</c:v>
                </c:pt>
                <c:pt idx="10">
                  <c:v>Exp11</c:v>
                </c:pt>
                <c:pt idx="11">
                  <c:v>Exp12</c:v>
                </c:pt>
                <c:pt idx="12">
                  <c:v>Exp13</c:v>
                </c:pt>
                <c:pt idx="13">
                  <c:v>Exp14</c:v>
                </c:pt>
                <c:pt idx="14">
                  <c:v>Exp15</c:v>
                </c:pt>
              </c:strCache>
            </c:strRef>
          </c:cat>
          <c:val>
            <c:numRef>
              <c:f>Sheet1!$I$2:$I$16</c:f>
              <c:numCache>
                <c:formatCode>General</c:formatCode>
                <c:ptCount val="15"/>
                <c:pt idx="0">
                  <c:v>91.97999999999999</c:v>
                </c:pt>
                <c:pt idx="1">
                  <c:v>88.85</c:v>
                </c:pt>
                <c:pt idx="2">
                  <c:v>91.649999999999991</c:v>
                </c:pt>
                <c:pt idx="3">
                  <c:v>91.03</c:v>
                </c:pt>
                <c:pt idx="4">
                  <c:v>87.19</c:v>
                </c:pt>
                <c:pt idx="5">
                  <c:v>84.99</c:v>
                </c:pt>
                <c:pt idx="6">
                  <c:v>88.81</c:v>
                </c:pt>
                <c:pt idx="7">
                  <c:v>86.16</c:v>
                </c:pt>
                <c:pt idx="8">
                  <c:v>92.41</c:v>
                </c:pt>
                <c:pt idx="9">
                  <c:v>94.54</c:v>
                </c:pt>
                <c:pt idx="10">
                  <c:v>93.16</c:v>
                </c:pt>
                <c:pt idx="11">
                  <c:v>86.16</c:v>
                </c:pt>
                <c:pt idx="12">
                  <c:v>86.87</c:v>
                </c:pt>
                <c:pt idx="13">
                  <c:v>91.5</c:v>
                </c:pt>
                <c:pt idx="14">
                  <c:v>89.490000000000009</c:v>
                </c:pt>
              </c:numCache>
            </c:numRef>
          </c:val>
          <c:extLst>
            <c:ext xmlns:c16="http://schemas.microsoft.com/office/drawing/2014/chart" uri="{C3380CC4-5D6E-409C-BE32-E72D297353CC}">
              <c16:uniqueId val="{00000003-F75B-40CF-89D1-CB9408F735A9}"/>
            </c:ext>
          </c:extLst>
        </c:ser>
        <c:dLbls>
          <c:showLegendKey val="0"/>
          <c:showVal val="0"/>
          <c:showCatName val="0"/>
          <c:showSerName val="0"/>
          <c:showPercent val="0"/>
          <c:showBubbleSize val="0"/>
        </c:dLbls>
        <c:gapWidth val="150"/>
        <c:shape val="box"/>
        <c:axId val="858140655"/>
        <c:axId val="858137775"/>
        <c:axId val="0"/>
      </c:bar3DChart>
      <c:catAx>
        <c:axId val="858140655"/>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58137775"/>
        <c:crosses val="autoZero"/>
        <c:auto val="1"/>
        <c:lblAlgn val="ctr"/>
        <c:lblOffset val="100"/>
        <c:noMultiLvlLbl val="0"/>
      </c:catAx>
      <c:valAx>
        <c:axId val="858137775"/>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58140655"/>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180612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3050" y="1828800"/>
            <a:ext cx="8775700" cy="4937125"/>
          </a:xfrm>
          <a:prstGeom prst="rect">
            <a:avLst/>
          </a:prstGeom>
          <a:noFill/>
          <a:ln w="12700">
            <a:solidFill>
              <a:prstClr val="black"/>
            </a:solidFill>
          </a:ln>
        </p:spPr>
      </p:sp>
      <p:sp>
        <p:nvSpPr>
          <p:cNvPr id="3" name="Notes Placeholder 2"/>
          <p:cNvSpPr>
            <a:spLocks noGrp="1"/>
          </p:cNvSpPr>
          <p:nvPr>
            <p:ph type="body" idx="1"/>
          </p:nvPr>
        </p:nvSpPr>
        <p:spPr>
          <a:xfrm>
            <a:off x="822325" y="7040563"/>
            <a:ext cx="6584950" cy="5761037"/>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rgbClr val="CAD6DE"/>
                </a:solidFill>
                <a:latin typeface="Unbounded" pitchFamily="34" charset="0"/>
                <a:ea typeface="Unbounded" pitchFamily="34" charset="-122"/>
                <a:cs typeface="Unbounded" pitchFamily="34" charset="-120"/>
              </a:rPr>
              <a:t>Domain Misalignment</a:t>
            </a:r>
            <a:r>
              <a:rPr lang="en-US" sz="1200" b="1" dirty="0">
                <a:solidFill>
                  <a:schemeClr val="tx1"/>
                </a:solidFill>
                <a:latin typeface="+mn-lt"/>
                <a:ea typeface="+mn-ea"/>
                <a:cs typeface="+mn-cs"/>
              </a:rPr>
              <a:t>: </a:t>
            </a:r>
            <a:r>
              <a:rPr lang="en-US" sz="1200" dirty="0">
                <a:solidFill>
                  <a:srgbClr val="CAD6DE"/>
                </a:solidFill>
                <a:latin typeface="Cabin" pitchFamily="34" charset="0"/>
                <a:ea typeface="Cabin" pitchFamily="34" charset="-122"/>
                <a:cs typeface="Cabin" pitchFamily="34" charset="-120"/>
              </a:rPr>
              <a:t>Pretrained DL model is not optimized for histopathological features of different Cancer types.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Insufficient Loss Optimization: </a:t>
            </a:r>
            <a:r>
              <a:rPr lang="en-US" sz="1200" b="0" dirty="0"/>
              <a:t>Conventional loss functions like cross-entropy do not always reflect the structural or perceptual similarity required in fine-grained medical image classification, leading to suboptimal feature learning and misclassification of borderline cases.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rgbClr val="CAD6DE"/>
                </a:solidFill>
                <a:latin typeface="Unbounded" pitchFamily="34" charset="0"/>
                <a:ea typeface="Unbounded" pitchFamily="34" charset="-122"/>
                <a:cs typeface="Unbounded" pitchFamily="34" charset="-120"/>
              </a:rPr>
              <a:t>Insufficient Data Augmentation</a:t>
            </a:r>
            <a:r>
              <a:rPr lang="en-US" sz="1200" b="1" dirty="0">
                <a:solidFill>
                  <a:schemeClr val="tx1"/>
                </a:solidFill>
                <a:latin typeface="+mn-lt"/>
                <a:ea typeface="+mn-ea"/>
                <a:cs typeface="+mn-cs"/>
              </a:rPr>
              <a:t>:</a:t>
            </a:r>
            <a:r>
              <a:rPr lang="en-US" sz="1200" b="0" dirty="0">
                <a:solidFill>
                  <a:schemeClr val="tx1"/>
                </a:solidFill>
                <a:latin typeface="+mn-lt"/>
                <a:ea typeface="+mn-ea"/>
                <a:cs typeface="+mn-cs"/>
              </a:rPr>
              <a:t> </a:t>
            </a:r>
            <a:r>
              <a:rPr lang="en-US" sz="1200" b="0" dirty="0">
                <a:solidFill>
                  <a:srgbClr val="CAD6DE"/>
                </a:solidFill>
                <a:latin typeface="Cabin" pitchFamily="34" charset="0"/>
                <a:ea typeface="Cabin" pitchFamily="34" charset="-122"/>
                <a:cs typeface="Cabin" pitchFamily="34" charset="-120"/>
              </a:rPr>
              <a:t>Basic augmentations don't simulate real-world slide variability.</a:t>
            </a:r>
            <a:endParaRPr lang="en-US" sz="1200"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rgbClr val="CAD6DE"/>
                </a:solidFill>
                <a:latin typeface="Unbounded" pitchFamily="34" charset="0"/>
                <a:ea typeface="Unbounded" pitchFamily="34" charset="-122"/>
                <a:cs typeface="Unbounded" pitchFamily="34" charset="-120"/>
              </a:rPr>
              <a:t>Lack of Interpretability</a:t>
            </a:r>
            <a:r>
              <a:rPr lang="en-US" sz="1200" b="1" dirty="0">
                <a:solidFill>
                  <a:schemeClr val="tx1"/>
                </a:solidFill>
                <a:latin typeface="+mn-lt"/>
                <a:ea typeface="+mn-ea"/>
                <a:cs typeface="+mn-cs"/>
              </a:rPr>
              <a:t>: </a:t>
            </a:r>
            <a:r>
              <a:rPr lang="en-US" sz="1200" dirty="0">
                <a:solidFill>
                  <a:srgbClr val="CAD6DE"/>
                </a:solidFill>
                <a:latin typeface="Cabin" pitchFamily="34" charset="0"/>
                <a:ea typeface="Cabin" pitchFamily="34" charset="-122"/>
                <a:cs typeface="Cabin" pitchFamily="34" charset="-120"/>
              </a:rPr>
              <a:t>Black-box predictions limit clinical adoption.</a:t>
            </a: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rgbClr val="CAD6DE"/>
                </a:solidFill>
                <a:latin typeface="Unbounded" pitchFamily="34" charset="0"/>
                <a:ea typeface="Unbounded" pitchFamily="34" charset="-122"/>
                <a:cs typeface="Unbounded" pitchFamily="34" charset="-120"/>
              </a:rPr>
              <a:t>Color Information Loss</a:t>
            </a:r>
            <a:r>
              <a:rPr lang="en-US" sz="1200" b="1" dirty="0">
                <a:solidFill>
                  <a:schemeClr val="tx1"/>
                </a:solidFill>
                <a:latin typeface="+mn-lt"/>
                <a:ea typeface="+mn-ea"/>
                <a:cs typeface="+mn-cs"/>
              </a:rPr>
              <a:t>: </a:t>
            </a:r>
            <a:r>
              <a:rPr lang="en-US" sz="1200" dirty="0">
                <a:solidFill>
                  <a:srgbClr val="CAD6DE"/>
                </a:solidFill>
                <a:latin typeface="Cabin" pitchFamily="34" charset="0"/>
                <a:ea typeface="Cabin" pitchFamily="34" charset="-122"/>
                <a:cs typeface="Cabin" pitchFamily="34" charset="-120"/>
              </a:rPr>
              <a:t>Grayscale inputs discard vital diagnostic color cues.</a:t>
            </a:r>
            <a:endParaRPr lang="en-US" sz="1200" dirty="0"/>
          </a:p>
        </p:txBody>
      </p:sp>
    </p:spTree>
    <p:extLst>
      <p:ext uri="{BB962C8B-B14F-4D97-AF65-F5344CB8AC3E}">
        <p14:creationId xmlns:p14="http://schemas.microsoft.com/office/powerpoint/2010/main" val="22886077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3050" y="1828800"/>
            <a:ext cx="8775700" cy="4937125"/>
          </a:xfrm>
          <a:prstGeom prst="rect">
            <a:avLst/>
          </a:prstGeom>
          <a:noFill/>
          <a:ln w="12700">
            <a:solidFill>
              <a:prstClr val="black"/>
            </a:solidFill>
          </a:ln>
        </p:spPr>
      </p:sp>
      <p:sp>
        <p:nvSpPr>
          <p:cNvPr id="3" name="Notes Placeholder 2"/>
          <p:cNvSpPr>
            <a:spLocks noGrp="1"/>
          </p:cNvSpPr>
          <p:nvPr>
            <p:ph type="body" idx="1"/>
          </p:nvPr>
        </p:nvSpPr>
        <p:spPr>
          <a:xfrm>
            <a:off x="822325" y="7040563"/>
            <a:ext cx="6584950" cy="5761037"/>
          </a:xfrm>
          <a:prstGeom prst="rect">
            <a:avLst/>
          </a:prstGeom>
        </p:spPr>
        <p:txBody>
          <a:bodyPr/>
          <a:lstStyle/>
          <a:p>
            <a:pPr algn="l"/>
            <a:r>
              <a:rPr lang="en-US" sz="1800" b="1" i="0" u="none" strike="noStrike" baseline="0" dirty="0">
                <a:latin typeface="NimbusRomNo9L-Medi"/>
              </a:rPr>
              <a:t>Clinical Validation and Expert Review: </a:t>
            </a:r>
            <a:r>
              <a:rPr lang="en-US" sz="1800" b="0" i="0" u="none" strike="noStrike" baseline="0" dirty="0">
                <a:latin typeface="NimbusRomNo9L-Regu"/>
              </a:rPr>
              <a:t>Future research will focus on validating the model’s predictions with pathologists in real-world clinical settings. The use of Grad-CAM++ will aid in this process by providing visual justification for each classification decision, thereby helping to build trust in AI-supported diagnostics.</a:t>
            </a:r>
            <a:endParaRPr lang="en-US" sz="1800" b="1" i="0" u="none" strike="noStrike" baseline="0" dirty="0">
              <a:latin typeface="NimbusRomNo9L-Medi"/>
            </a:endParaRPr>
          </a:p>
          <a:p>
            <a:pPr algn="l"/>
            <a:endParaRPr lang="en-US" sz="1800" b="1" i="0" u="none" strike="noStrike" baseline="0" dirty="0">
              <a:latin typeface="NimbusRomNo9L-Medi"/>
            </a:endParaRPr>
          </a:p>
          <a:p>
            <a:pPr algn="l"/>
            <a:r>
              <a:rPr lang="en-US" sz="1800" b="1" i="0" u="none" strike="noStrike" baseline="0" dirty="0">
                <a:latin typeface="NimbusRomNo9L-Medi"/>
              </a:rPr>
              <a:t>Model Optimization: </a:t>
            </a:r>
            <a:r>
              <a:rPr lang="en-US" sz="1800" b="0" i="0" u="none" strike="noStrike" baseline="0" dirty="0">
                <a:latin typeface="NimbusRomNo9L-Regu"/>
              </a:rPr>
              <a:t>Training time was not recorded in the current experiment logs. However, the framework is designed to allow integration of time tracking in future iterations via log timestamps or explicit time logging.</a:t>
            </a:r>
          </a:p>
          <a:p>
            <a:pPr algn="l"/>
            <a:endParaRPr lang="en-US" sz="1800" b="0" i="0" u="none" strike="noStrike" baseline="0" dirty="0">
              <a:latin typeface="NimbusRomNo9L-Regu"/>
            </a:endParaRPr>
          </a:p>
          <a:p>
            <a:pPr algn="l"/>
            <a:r>
              <a:rPr lang="en-US" sz="1800" b="1" i="0" u="none" strike="noStrike" baseline="0" dirty="0">
                <a:latin typeface="NimbusRomNo9L-Medi"/>
              </a:rPr>
              <a:t>Real-Time Clinical Integration: </a:t>
            </a:r>
            <a:r>
              <a:rPr lang="en-US" sz="1800" b="0" i="0" u="none" strike="noStrike" baseline="0" dirty="0">
                <a:latin typeface="NimbusRomNo9L-Regu"/>
              </a:rPr>
              <a:t>The system may be further developed into a real-time diagnostic tool for hospitals and pathology labs, offering decision support or pre-screening capabilities.</a:t>
            </a:r>
          </a:p>
          <a:p>
            <a:pPr algn="l"/>
            <a:endParaRPr lang="en-US" sz="1800" b="0" i="0" u="none" strike="noStrike" baseline="0" dirty="0">
              <a:latin typeface="NimbusRomNo9L-Regu"/>
            </a:endParaRPr>
          </a:p>
          <a:p>
            <a:pPr algn="l"/>
            <a:r>
              <a:rPr lang="en-US" sz="1800" b="1" i="0" u="none" strike="noStrike" baseline="0" dirty="0">
                <a:latin typeface="NimbusRomNo9L-Medi"/>
              </a:rPr>
              <a:t>Generalization to Other Domains: </a:t>
            </a:r>
            <a:r>
              <a:rPr lang="en-US" sz="1800" b="0" i="0" u="none" strike="noStrike" baseline="0" dirty="0">
                <a:latin typeface="NimbusRomNo9L-Regu"/>
              </a:rPr>
              <a:t>The modular nature of the framework makes it adaptable to other types of cancer, extending its impact beyond breast cancer diagnosis.</a:t>
            </a:r>
            <a:endParaRPr lang="en-US" dirty="0"/>
          </a:p>
        </p:txBody>
      </p:sp>
    </p:spTree>
    <p:extLst>
      <p:ext uri="{BB962C8B-B14F-4D97-AF65-F5344CB8AC3E}">
        <p14:creationId xmlns:p14="http://schemas.microsoft.com/office/powerpoint/2010/main" val="42699929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3050" y="1828800"/>
            <a:ext cx="8775700" cy="4937125"/>
          </a:xfrm>
          <a:prstGeom prst="rect">
            <a:avLst/>
          </a:prstGeom>
          <a:noFill/>
          <a:ln w="12700">
            <a:solidFill>
              <a:prstClr val="black"/>
            </a:solidFill>
          </a:ln>
        </p:spPr>
      </p:sp>
      <p:sp>
        <p:nvSpPr>
          <p:cNvPr id="3" name="Notes Placeholder 2"/>
          <p:cNvSpPr>
            <a:spLocks noGrp="1"/>
          </p:cNvSpPr>
          <p:nvPr>
            <p:ph type="body" idx="1"/>
          </p:nvPr>
        </p:nvSpPr>
        <p:spPr>
          <a:xfrm>
            <a:off x="822325" y="7040563"/>
            <a:ext cx="6584950" cy="5761037"/>
          </a:xfrm>
          <a:prstGeom prst="rect">
            <a:avLst/>
          </a:prstGeom>
        </p:spPr>
        <p:txBody>
          <a:bodyPr/>
          <a:lstStyle/>
          <a:p>
            <a:endParaRPr lang="en-US" dirty="0"/>
          </a:p>
        </p:txBody>
      </p:sp>
    </p:spTree>
    <p:extLst>
      <p:ext uri="{BB962C8B-B14F-4D97-AF65-F5344CB8AC3E}">
        <p14:creationId xmlns:p14="http://schemas.microsoft.com/office/powerpoint/2010/main" val="42792371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A84AFC-6AE1-E9FA-BBEC-772F2295ABB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ED5C7D2-A4D3-2510-23A4-337CEF7B5E4A}"/>
              </a:ext>
            </a:extLst>
          </p:cNvPr>
          <p:cNvSpPr>
            <a:spLocks noGrp="1" noRot="1" noChangeAspect="1"/>
          </p:cNvSpPr>
          <p:nvPr>
            <p:ph type="sldImg"/>
          </p:nvPr>
        </p:nvSpPr>
        <p:spPr>
          <a:xfrm>
            <a:off x="-273050" y="1828800"/>
            <a:ext cx="8775700" cy="4937125"/>
          </a:xfrm>
          <a:prstGeom prst="rect">
            <a:avLst/>
          </a:prstGeom>
          <a:noFill/>
          <a:ln w="12700">
            <a:solidFill>
              <a:prstClr val="black"/>
            </a:solidFill>
          </a:ln>
        </p:spPr>
      </p:sp>
      <p:sp>
        <p:nvSpPr>
          <p:cNvPr id="3" name="Notes Placeholder 2">
            <a:extLst>
              <a:ext uri="{FF2B5EF4-FFF2-40B4-BE49-F238E27FC236}">
                <a16:creationId xmlns:a16="http://schemas.microsoft.com/office/drawing/2014/main" id="{03FA0764-9C4B-647D-BFC3-CE364BA176E9}"/>
              </a:ext>
            </a:extLst>
          </p:cNvPr>
          <p:cNvSpPr>
            <a:spLocks noGrp="1"/>
          </p:cNvSpPr>
          <p:nvPr>
            <p:ph type="body" idx="1"/>
          </p:nvPr>
        </p:nvSpPr>
        <p:spPr>
          <a:xfrm>
            <a:off x="822325" y="7040563"/>
            <a:ext cx="6584950" cy="5761037"/>
          </a:xfrm>
          <a:prstGeom prst="rect">
            <a:avLst/>
          </a:prstGeom>
        </p:spPr>
        <p:txBody>
          <a:bodyPr/>
          <a:lstStyle/>
          <a:p>
            <a:endParaRPr lang="en-US" dirty="0"/>
          </a:p>
        </p:txBody>
      </p:sp>
    </p:spTree>
    <p:extLst>
      <p:ext uri="{BB962C8B-B14F-4D97-AF65-F5344CB8AC3E}">
        <p14:creationId xmlns:p14="http://schemas.microsoft.com/office/powerpoint/2010/main" val="28019140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3050" y="1828800"/>
            <a:ext cx="8775700" cy="4937125"/>
          </a:xfrm>
          <a:prstGeom prst="rect">
            <a:avLst/>
          </a:prstGeom>
          <a:noFill/>
          <a:ln w="12700">
            <a:solidFill>
              <a:prstClr val="black"/>
            </a:solidFill>
          </a:ln>
        </p:spPr>
      </p:sp>
      <p:sp>
        <p:nvSpPr>
          <p:cNvPr id="3" name="Notes Placeholder 2"/>
          <p:cNvSpPr>
            <a:spLocks noGrp="1"/>
          </p:cNvSpPr>
          <p:nvPr>
            <p:ph type="body" idx="1"/>
          </p:nvPr>
        </p:nvSpPr>
        <p:spPr>
          <a:xfrm>
            <a:off x="822325" y="7040563"/>
            <a:ext cx="6584950" cy="5761037"/>
          </a:xfrm>
          <a:prstGeom prst="rect">
            <a:avLst/>
          </a:prstGeom>
        </p:spPr>
        <p:txBody>
          <a:bodyPr/>
          <a:lstStyle/>
          <a:p>
            <a:endParaRPr lang="en-US" dirty="0"/>
          </a:p>
        </p:txBody>
      </p:sp>
    </p:spTree>
    <p:extLst>
      <p:ext uri="{BB962C8B-B14F-4D97-AF65-F5344CB8AC3E}">
        <p14:creationId xmlns:p14="http://schemas.microsoft.com/office/powerpoint/2010/main" val="18844450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3050" y="1828800"/>
            <a:ext cx="8775700" cy="4937125"/>
          </a:xfrm>
          <a:prstGeom prst="rect">
            <a:avLst/>
          </a:prstGeom>
          <a:noFill/>
          <a:ln w="12700">
            <a:solidFill>
              <a:prstClr val="black"/>
            </a:solidFill>
          </a:ln>
        </p:spPr>
      </p:sp>
      <p:sp>
        <p:nvSpPr>
          <p:cNvPr id="3" name="Notes Placeholder 2"/>
          <p:cNvSpPr>
            <a:spLocks noGrp="1"/>
          </p:cNvSpPr>
          <p:nvPr>
            <p:ph type="body" idx="1"/>
          </p:nvPr>
        </p:nvSpPr>
        <p:spPr>
          <a:xfrm>
            <a:off x="822325" y="7040563"/>
            <a:ext cx="6584950" cy="5761037"/>
          </a:xfrm>
          <a:prstGeom prst="rect">
            <a:avLst/>
          </a:prstGeom>
        </p:spPr>
        <p:txBody>
          <a:bodyPr/>
          <a:lstStyle/>
          <a:p>
            <a:endParaRPr lang="en-US" dirty="0"/>
          </a:p>
        </p:txBody>
      </p:sp>
    </p:spTree>
    <p:extLst>
      <p:ext uri="{BB962C8B-B14F-4D97-AF65-F5344CB8AC3E}">
        <p14:creationId xmlns:p14="http://schemas.microsoft.com/office/powerpoint/2010/main" val="1474071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3050" y="1828800"/>
            <a:ext cx="8775700" cy="4937125"/>
          </a:xfrm>
          <a:prstGeom prst="rect">
            <a:avLst/>
          </a:prstGeom>
          <a:noFill/>
          <a:ln w="12700">
            <a:solidFill>
              <a:prstClr val="black"/>
            </a:solidFill>
          </a:ln>
        </p:spPr>
      </p:sp>
      <p:sp>
        <p:nvSpPr>
          <p:cNvPr id="3" name="Notes Placeholder 2"/>
          <p:cNvSpPr>
            <a:spLocks noGrp="1"/>
          </p:cNvSpPr>
          <p:nvPr>
            <p:ph type="body" idx="1"/>
          </p:nvPr>
        </p:nvSpPr>
        <p:spPr>
          <a:xfrm>
            <a:off x="822325" y="7040563"/>
            <a:ext cx="6584950" cy="5761037"/>
          </a:xfrm>
          <a:prstGeom prst="rect">
            <a:avLst/>
          </a:prstGeom>
        </p:spPr>
        <p:txBody>
          <a:bodyPr/>
          <a:lstStyle/>
          <a:p>
            <a:r>
              <a:rPr lang="en-US" b="0" i="0" dirty="0">
                <a:solidFill>
                  <a:srgbClr val="1F2328"/>
                </a:solidFill>
                <a:effectLst/>
                <a:latin typeface="-apple-system"/>
              </a:rPr>
              <a:t>Preprocessing: Include resizing, flipping, rotating, and color adjustments. These augmentations help the model generalize better by simulating real-world variations.</a:t>
            </a:r>
          </a:p>
          <a:p>
            <a:r>
              <a:rPr lang="en-US" b="0" i="0" dirty="0">
                <a:solidFill>
                  <a:srgbClr val="1F2328"/>
                </a:solidFill>
                <a:effectLst/>
                <a:latin typeface="-apple-system"/>
              </a:rPr>
              <a:t>Once the images are processed, they are fed into a deep learning model. The model is trained to distinguish between benign and malignant tissue patterns.</a:t>
            </a:r>
          </a:p>
          <a:p>
            <a:r>
              <a:rPr lang="en-US" b="0" i="0" dirty="0">
                <a:solidFill>
                  <a:srgbClr val="1F2328"/>
                </a:solidFill>
                <a:effectLst/>
                <a:latin typeface="-apple-system"/>
              </a:rPr>
              <a:t>During training, the system monitors how well the model performs on validation samples and automatically saves the best version of the model for later testing.</a:t>
            </a:r>
          </a:p>
          <a:p>
            <a:endParaRPr lang="en-US" b="0" i="0" dirty="0">
              <a:solidFill>
                <a:srgbClr val="1F2328"/>
              </a:solidFill>
              <a:effectLst/>
              <a:latin typeface="-apple-system"/>
            </a:endParaRPr>
          </a:p>
          <a:p>
            <a:r>
              <a:rPr lang="en-US" b="0" i="0" dirty="0">
                <a:solidFill>
                  <a:srgbClr val="1F2328"/>
                </a:solidFill>
                <a:effectLst/>
                <a:latin typeface="-apple-system"/>
              </a:rPr>
              <a:t>After training, the saved model is tested on previously unseen images. The system generates a full performance report that includes accuracy, precision, recall, and F1-score.</a:t>
            </a:r>
          </a:p>
          <a:p>
            <a:endParaRPr lang="en-US" b="0" i="0" dirty="0">
              <a:solidFill>
                <a:srgbClr val="1F2328"/>
              </a:solidFill>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1F2328"/>
                </a:solidFill>
                <a:effectLst/>
                <a:latin typeface="-apple-system"/>
              </a:rPr>
              <a:t>To make the model’s decisions understandable, a visual explanation technique called Grad-CAM is used. It highlights the areas in the tissue image that the model focused on when making its prediction. This helps build trust and offers insights for clinical review.</a:t>
            </a:r>
          </a:p>
          <a:p>
            <a:endParaRPr lang="en-US" b="0" i="0" dirty="0">
              <a:solidFill>
                <a:srgbClr val="1F2328"/>
              </a:solidFill>
              <a:effectLst/>
              <a:latin typeface="-apple-system"/>
            </a:endParaRPr>
          </a:p>
          <a:p>
            <a:endParaRPr lang="en-US" dirty="0"/>
          </a:p>
        </p:txBody>
      </p:sp>
    </p:spTree>
    <p:extLst>
      <p:ext uri="{BB962C8B-B14F-4D97-AF65-F5344CB8AC3E}">
        <p14:creationId xmlns:p14="http://schemas.microsoft.com/office/powerpoint/2010/main" val="17840751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3050" y="1828800"/>
            <a:ext cx="8775700" cy="4937125"/>
          </a:xfrm>
          <a:prstGeom prst="rect">
            <a:avLst/>
          </a:prstGeom>
          <a:noFill/>
          <a:ln w="12700">
            <a:solidFill>
              <a:prstClr val="black"/>
            </a:solidFill>
          </a:ln>
        </p:spPr>
      </p:sp>
      <p:sp>
        <p:nvSpPr>
          <p:cNvPr id="3" name="Notes Placeholder 2"/>
          <p:cNvSpPr>
            <a:spLocks noGrp="1"/>
          </p:cNvSpPr>
          <p:nvPr>
            <p:ph type="body" idx="1"/>
          </p:nvPr>
        </p:nvSpPr>
        <p:spPr>
          <a:xfrm>
            <a:off x="822325" y="7040563"/>
            <a:ext cx="6584950" cy="5761037"/>
          </a:xfrm>
          <a:prstGeom prst="rect">
            <a:avLst/>
          </a:prstGeom>
        </p:spPr>
        <p:txBody>
          <a:bodyPr/>
          <a:lstStyle/>
          <a:p>
            <a:endParaRPr lang="en-US" dirty="0"/>
          </a:p>
        </p:txBody>
      </p:sp>
    </p:spTree>
    <p:extLst>
      <p:ext uri="{BB962C8B-B14F-4D97-AF65-F5344CB8AC3E}">
        <p14:creationId xmlns:p14="http://schemas.microsoft.com/office/powerpoint/2010/main" val="2720495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4FE84C-52FB-22F6-CFAC-CD641EF1524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6585500-67B3-E8F0-64C7-16708C2571DA}"/>
              </a:ext>
            </a:extLst>
          </p:cNvPr>
          <p:cNvSpPr>
            <a:spLocks noGrp="1" noRot="1" noChangeAspect="1"/>
          </p:cNvSpPr>
          <p:nvPr>
            <p:ph type="sldImg"/>
          </p:nvPr>
        </p:nvSpPr>
        <p:spPr>
          <a:xfrm>
            <a:off x="-273050" y="1828800"/>
            <a:ext cx="8775700" cy="4937125"/>
          </a:xfrm>
          <a:prstGeom prst="rect">
            <a:avLst/>
          </a:prstGeom>
          <a:noFill/>
          <a:ln w="12700">
            <a:solidFill>
              <a:prstClr val="black"/>
            </a:solidFill>
          </a:ln>
        </p:spPr>
      </p:sp>
      <p:sp>
        <p:nvSpPr>
          <p:cNvPr id="3" name="Notes Placeholder 2">
            <a:extLst>
              <a:ext uri="{FF2B5EF4-FFF2-40B4-BE49-F238E27FC236}">
                <a16:creationId xmlns:a16="http://schemas.microsoft.com/office/drawing/2014/main" id="{5AAE3117-FE5E-D368-CEFD-3ACE5E4F1E0D}"/>
              </a:ext>
            </a:extLst>
          </p:cNvPr>
          <p:cNvSpPr>
            <a:spLocks noGrp="1"/>
          </p:cNvSpPr>
          <p:nvPr>
            <p:ph type="body" idx="1"/>
          </p:nvPr>
        </p:nvSpPr>
        <p:spPr>
          <a:xfrm>
            <a:off x="822325" y="7040563"/>
            <a:ext cx="6584950" cy="5761037"/>
          </a:xfrm>
          <a:prstGeom prst="rect">
            <a:avLst/>
          </a:prstGeom>
        </p:spPr>
        <p:txBody>
          <a:bodyPr/>
          <a:lstStyle/>
          <a:p>
            <a:endParaRPr lang="en-US" dirty="0"/>
          </a:p>
        </p:txBody>
      </p:sp>
    </p:spTree>
    <p:extLst>
      <p:ext uri="{BB962C8B-B14F-4D97-AF65-F5344CB8AC3E}">
        <p14:creationId xmlns:p14="http://schemas.microsoft.com/office/powerpoint/2010/main" val="39962680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86046F-B1EC-A3E2-24F5-7308AF64B9A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61EDD38-9E32-A523-317C-CF1DD6BC70A3}"/>
              </a:ext>
            </a:extLst>
          </p:cNvPr>
          <p:cNvSpPr>
            <a:spLocks noGrp="1" noRot="1" noChangeAspect="1"/>
          </p:cNvSpPr>
          <p:nvPr>
            <p:ph type="sldImg"/>
          </p:nvPr>
        </p:nvSpPr>
        <p:spPr>
          <a:xfrm>
            <a:off x="-273050" y="1828800"/>
            <a:ext cx="8775700" cy="4937125"/>
          </a:xfrm>
          <a:prstGeom prst="rect">
            <a:avLst/>
          </a:prstGeom>
          <a:noFill/>
          <a:ln w="12700">
            <a:solidFill>
              <a:prstClr val="black"/>
            </a:solidFill>
          </a:ln>
        </p:spPr>
      </p:sp>
      <p:sp>
        <p:nvSpPr>
          <p:cNvPr id="3" name="Notes Placeholder 2">
            <a:extLst>
              <a:ext uri="{FF2B5EF4-FFF2-40B4-BE49-F238E27FC236}">
                <a16:creationId xmlns:a16="http://schemas.microsoft.com/office/drawing/2014/main" id="{E034DF81-F5E6-699F-88D1-2F142CB27087}"/>
              </a:ext>
            </a:extLst>
          </p:cNvPr>
          <p:cNvSpPr>
            <a:spLocks noGrp="1"/>
          </p:cNvSpPr>
          <p:nvPr>
            <p:ph type="body" idx="1"/>
          </p:nvPr>
        </p:nvSpPr>
        <p:spPr>
          <a:xfrm>
            <a:off x="822325" y="7040563"/>
            <a:ext cx="6584950" cy="5761037"/>
          </a:xfrm>
          <a:prstGeom prst="rect">
            <a:avLst/>
          </a:prstGeom>
        </p:spPr>
        <p:txBody>
          <a:bodyPr/>
          <a:lstStyle/>
          <a:p>
            <a:endParaRPr lang="en-US" dirty="0"/>
          </a:p>
        </p:txBody>
      </p:sp>
    </p:spTree>
    <p:extLst>
      <p:ext uri="{BB962C8B-B14F-4D97-AF65-F5344CB8AC3E}">
        <p14:creationId xmlns:p14="http://schemas.microsoft.com/office/powerpoint/2010/main" val="840605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 Id="rId5" Type="http://schemas.openxmlformats.org/officeDocument/2006/relationships/image" Target="../media/image5.png"/><Relationship Id="rId4" Type="http://schemas.openxmlformats.org/officeDocument/2006/relationships/image" Target="../media/image2.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 Id="rId5" Type="http://schemas.openxmlformats.org/officeDocument/2006/relationships/image" Target="../media/image5.png"/><Relationship Id="rId4" Type="http://schemas.openxmlformats.org/officeDocument/2006/relationships/image" Target="../media/image2.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2.xml"/><Relationship Id="rId5" Type="http://schemas.openxmlformats.org/officeDocument/2006/relationships/image" Target="../media/image10.jpeg"/><Relationship Id="rId4" Type="http://schemas.openxmlformats.org/officeDocument/2006/relationships/image" Target="../media/image2.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2.xml"/><Relationship Id="rId5" Type="http://schemas.openxmlformats.org/officeDocument/2006/relationships/image" Target="../media/image10.jpeg"/><Relationship Id="rId4" Type="http://schemas.openxmlformats.org/officeDocument/2006/relationships/image" Target="../media/image2.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 Id="rId5" Type="http://schemas.openxmlformats.org/officeDocument/2006/relationships/image" Target="../media/image5.png"/><Relationship Id="rId4" Type="http://schemas.openxmlformats.org/officeDocument/2006/relationships/image" Target="../media/image2.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15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lide 16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lide 17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lide 18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2 Lines Cover">
    <p:spTree>
      <p:nvGrpSpPr>
        <p:cNvPr id="1" name=""/>
        <p:cNvGrpSpPr/>
        <p:nvPr/>
      </p:nvGrpSpPr>
      <p:grpSpPr>
        <a:xfrm>
          <a:off x="0" y="0"/>
          <a:ext cx="0" cy="0"/>
          <a:chOff x="0" y="0"/>
          <a:chExt cx="0" cy="0"/>
        </a:xfrm>
      </p:grpSpPr>
      <p:pic>
        <p:nvPicPr>
          <p:cNvPr id="14" name="Picture 13"/>
          <p:cNvPicPr>
            <a:picLocks noChangeAspect="1"/>
          </p:cNvPicPr>
          <p:nvPr userDrawn="1"/>
        </p:nvPicPr>
        <p:blipFill rotWithShape="1">
          <a:blip r:embed="rId2">
            <a:extLst>
              <a:ext uri="{28A0092B-C50C-407E-A947-70E740481C1C}">
                <a14:useLocalDpi xmlns:a14="http://schemas.microsoft.com/office/drawing/2010/main" val="0"/>
              </a:ext>
            </a:extLst>
          </a:blip>
          <a:srcRect r="3440" b="23084"/>
          <a:stretch/>
        </p:blipFill>
        <p:spPr>
          <a:xfrm>
            <a:off x="5779008" y="3885509"/>
            <a:ext cx="8851392" cy="4344091"/>
          </a:xfrm>
          <a:prstGeom prst="rect">
            <a:avLst/>
          </a:prstGeom>
        </p:spPr>
      </p:pic>
      <p:pic>
        <p:nvPicPr>
          <p:cNvPr id="18" name="Picture 17"/>
          <p:cNvPicPr>
            <a:picLocks noChangeAspect="1"/>
          </p:cNvPicPr>
          <p:nvPr userDrawn="1"/>
        </p:nvPicPr>
        <p:blipFill rotWithShape="1">
          <a:blip r:embed="rId3">
            <a:extLst>
              <a:ext uri="{28A0092B-C50C-407E-A947-70E740481C1C}">
                <a14:useLocalDpi xmlns:a14="http://schemas.microsoft.com/office/drawing/2010/main" val="0"/>
              </a:ext>
            </a:extLst>
          </a:blip>
          <a:srcRect l="2222" r="5621"/>
          <a:stretch/>
        </p:blipFill>
        <p:spPr>
          <a:xfrm>
            <a:off x="0" y="2622500"/>
            <a:ext cx="14630400" cy="4615172"/>
          </a:xfrm>
          <a:prstGeom prst="rect">
            <a:avLst/>
          </a:prstGeom>
        </p:spPr>
      </p:pic>
      <p:sp>
        <p:nvSpPr>
          <p:cNvPr id="22" name="Text Placeholder 35"/>
          <p:cNvSpPr>
            <a:spLocks noGrp="1"/>
          </p:cNvSpPr>
          <p:nvPr>
            <p:ph type="body" sz="quarter" idx="11" hasCustomPrompt="1"/>
          </p:nvPr>
        </p:nvSpPr>
        <p:spPr>
          <a:xfrm>
            <a:off x="873492" y="3426188"/>
            <a:ext cx="7110415" cy="217493"/>
          </a:xfrm>
          <a:prstGeom prst="rect">
            <a:avLst/>
          </a:prstGeom>
        </p:spPr>
        <p:txBody>
          <a:bodyPr lIns="0" tIns="0" rIns="0" bIns="0">
            <a:noAutofit/>
          </a:bodyPr>
          <a:lstStyle>
            <a:lvl1pPr marL="0" marR="0" indent="0" algn="l" defTabSz="1393106" rtl="0" eaLnBrk="1" fontAlgn="base" latinLnBrk="0" hangingPunct="1">
              <a:lnSpc>
                <a:spcPct val="100000"/>
              </a:lnSpc>
              <a:spcBef>
                <a:spcPct val="0"/>
              </a:spcBef>
              <a:spcAft>
                <a:spcPct val="0"/>
              </a:spcAft>
              <a:buClr>
                <a:schemeClr val="tx1"/>
              </a:buClr>
              <a:buSzTx/>
              <a:buFont typeface="Arial" pitchFamily="34" charset="0"/>
              <a:buNone/>
              <a:tabLst/>
              <a:defRPr sz="1440" cap="all" baseline="0">
                <a:solidFill>
                  <a:schemeClr val="tx1"/>
                </a:solidFill>
                <a:latin typeface="SABIC Typeface Headline" panose="020B0603060202020204" pitchFamily="34" charset="0"/>
                <a:cs typeface="SABIC Typeface Headline" panose="020B0603060202020204" pitchFamily="34" charset="0"/>
              </a:defRPr>
            </a:lvl1pPr>
            <a:lvl2pPr>
              <a:defRPr sz="1372" cap="all" baseline="0">
                <a:solidFill>
                  <a:schemeClr val="tx1"/>
                </a:solidFill>
              </a:defRPr>
            </a:lvl2pPr>
            <a:lvl3pPr>
              <a:defRPr sz="1372" cap="all" baseline="0">
                <a:solidFill>
                  <a:schemeClr val="tx1"/>
                </a:solidFill>
              </a:defRPr>
            </a:lvl3pPr>
            <a:lvl4pPr>
              <a:defRPr sz="1372" cap="all" baseline="0">
                <a:solidFill>
                  <a:schemeClr val="tx1"/>
                </a:solidFill>
              </a:defRPr>
            </a:lvl4pPr>
            <a:lvl5pPr>
              <a:defRPr sz="1372" cap="all" baseline="0">
                <a:solidFill>
                  <a:schemeClr val="tx1"/>
                </a:solidFill>
              </a:defRPr>
            </a:lvl5pPr>
          </a:lstStyle>
          <a:p>
            <a:pPr lvl="0"/>
            <a:r>
              <a:rPr lang="en-US" dirty="0"/>
              <a:t>Short Subhead all caps (12pt regular) optional</a:t>
            </a:r>
            <a:endParaRPr lang="ar-SA" dirty="0"/>
          </a:p>
        </p:txBody>
      </p:sp>
      <p:sp>
        <p:nvSpPr>
          <p:cNvPr id="27" name="Text Placeholder 26"/>
          <p:cNvSpPr>
            <a:spLocks noGrp="1"/>
          </p:cNvSpPr>
          <p:nvPr>
            <p:ph type="body" sz="quarter" idx="18" hasCustomPrompt="1"/>
          </p:nvPr>
        </p:nvSpPr>
        <p:spPr>
          <a:xfrm>
            <a:off x="873494" y="4657777"/>
            <a:ext cx="7110414" cy="206076"/>
          </a:xfrm>
        </p:spPr>
        <p:txBody>
          <a:bodyPr/>
          <a:lstStyle>
            <a:lvl1pPr marL="0" marR="0" indent="0" algn="l" defTabSz="1393106" rtl="0" eaLnBrk="1" fontAlgn="base" latinLnBrk="0" hangingPunct="1">
              <a:lnSpc>
                <a:spcPct val="100000"/>
              </a:lnSpc>
              <a:spcBef>
                <a:spcPct val="0"/>
              </a:spcBef>
              <a:spcAft>
                <a:spcPct val="0"/>
              </a:spcAft>
              <a:buClr>
                <a:schemeClr val="tx1"/>
              </a:buClr>
              <a:buSzTx/>
              <a:buFont typeface="Arial" pitchFamily="34" charset="0"/>
              <a:buNone/>
              <a:tabLst/>
              <a:defRPr sz="1200" cap="all" baseline="0">
                <a:solidFill>
                  <a:schemeClr val="accent4"/>
                </a:solidFill>
              </a:defRPr>
            </a:lvl1pPr>
          </a:lstStyle>
          <a:p>
            <a:pPr marL="0" marR="0" lvl="0" indent="0" algn="l" defTabSz="1393106" rtl="0" eaLnBrk="1" fontAlgn="base" latinLnBrk="0" hangingPunct="1">
              <a:lnSpc>
                <a:spcPct val="100000"/>
              </a:lnSpc>
              <a:spcBef>
                <a:spcPct val="0"/>
              </a:spcBef>
              <a:spcAft>
                <a:spcPct val="0"/>
              </a:spcAft>
              <a:buClr>
                <a:schemeClr val="tx1"/>
              </a:buClr>
              <a:buSzTx/>
              <a:buFont typeface="Arial" pitchFamily="34" charset="0"/>
              <a:buNone/>
              <a:tabLst/>
              <a:defRPr/>
            </a:pPr>
            <a:r>
              <a:rPr lang="en-US" dirty="0"/>
              <a:t>Confidential marks all caps (10pt light)</a:t>
            </a:r>
          </a:p>
        </p:txBody>
      </p:sp>
      <p:sp>
        <p:nvSpPr>
          <p:cNvPr id="26" name="Text Placeholder 5"/>
          <p:cNvSpPr>
            <a:spLocks noGrp="1"/>
          </p:cNvSpPr>
          <p:nvPr>
            <p:ph type="body" sz="quarter" idx="15" hasCustomPrompt="1"/>
          </p:nvPr>
        </p:nvSpPr>
        <p:spPr>
          <a:xfrm>
            <a:off x="873315" y="4108021"/>
            <a:ext cx="7110594" cy="536154"/>
          </a:xfrm>
        </p:spPr>
        <p:txBody>
          <a:bodyPr vert="horz" wrap="square" lIns="0" tIns="0" rIns="0" bIns="0" rtlCol="0">
            <a:noAutofit/>
          </a:bodyPr>
          <a:lstStyle>
            <a:lvl1pPr algn="l" rtl="0">
              <a:defRPr lang="en-US" sz="1200" dirty="0">
                <a:solidFill>
                  <a:schemeClr val="tx1"/>
                </a:solidFill>
                <a:latin typeface="+mn-lt"/>
                <a:cs typeface="SABIC Typeface Text Light" panose="020B0303060202020204" pitchFamily="34" charset="0"/>
              </a:defRPr>
            </a:lvl1pPr>
          </a:lstStyle>
          <a:p>
            <a:pPr lvl="0"/>
            <a:r>
              <a:rPr lang="en-US" dirty="0"/>
              <a:t>Author’s Name (10pt light)</a:t>
            </a:r>
            <a:br>
              <a:rPr lang="en-US" dirty="0"/>
            </a:br>
            <a:r>
              <a:rPr lang="en-US" dirty="0"/>
              <a:t>Event, City, Country, Month XX, Year (10pt light)</a:t>
            </a:r>
          </a:p>
        </p:txBody>
      </p:sp>
      <p:pic>
        <p:nvPicPr>
          <p:cNvPr id="24" name="Picture 23"/>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1616539" y="617142"/>
            <a:ext cx="2162952" cy="1111217"/>
          </a:xfrm>
          <a:prstGeom prst="rect">
            <a:avLst/>
          </a:prstGeom>
        </p:spPr>
      </p:pic>
      <p:pic>
        <p:nvPicPr>
          <p:cNvPr id="20" name="Picture 19"/>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808228" y="883243"/>
            <a:ext cx="3601074" cy="263333"/>
          </a:xfrm>
          <a:prstGeom prst="rect">
            <a:avLst/>
          </a:prstGeom>
        </p:spPr>
      </p:pic>
      <p:sp>
        <p:nvSpPr>
          <p:cNvPr id="2" name="Title 1"/>
          <p:cNvSpPr>
            <a:spLocks noGrp="1"/>
          </p:cNvSpPr>
          <p:nvPr>
            <p:ph type="title" hasCustomPrompt="1"/>
          </p:nvPr>
        </p:nvSpPr>
        <p:spPr>
          <a:xfrm>
            <a:off x="877824" y="2008022"/>
            <a:ext cx="10753344" cy="1316736"/>
          </a:xfrm>
        </p:spPr>
        <p:txBody>
          <a:bodyPr/>
          <a:lstStyle>
            <a:lvl1pPr>
              <a:defRPr sz="4320">
                <a:solidFill>
                  <a:schemeClr val="accent5"/>
                </a:solidFill>
              </a:defRPr>
            </a:lvl1pPr>
          </a:lstStyle>
          <a:p>
            <a:pPr lvl="0"/>
            <a:r>
              <a:rPr lang="en-US" dirty="0"/>
              <a:t>headline all caps (36pt light) </a:t>
            </a:r>
            <a:br>
              <a:rPr lang="en-US" dirty="0"/>
            </a:br>
            <a:r>
              <a:rPr lang="en-US" dirty="0"/>
              <a:t>two lines maximum</a:t>
            </a:r>
          </a:p>
        </p:txBody>
      </p:sp>
    </p:spTree>
    <p:extLst>
      <p:ext uri="{BB962C8B-B14F-4D97-AF65-F5344CB8AC3E}">
        <p14:creationId xmlns:p14="http://schemas.microsoft.com/office/powerpoint/2010/main" val="20922320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3 Lines Cover">
    <p:spTree>
      <p:nvGrpSpPr>
        <p:cNvPr id="1" name=""/>
        <p:cNvGrpSpPr/>
        <p:nvPr/>
      </p:nvGrpSpPr>
      <p:grpSpPr>
        <a:xfrm>
          <a:off x="0" y="0"/>
          <a:ext cx="0" cy="0"/>
          <a:chOff x="0" y="0"/>
          <a:chExt cx="0" cy="0"/>
        </a:xfrm>
      </p:grpSpPr>
      <p:pic>
        <p:nvPicPr>
          <p:cNvPr id="14" name="Picture 13"/>
          <p:cNvPicPr>
            <a:picLocks noChangeAspect="1"/>
          </p:cNvPicPr>
          <p:nvPr userDrawn="1"/>
        </p:nvPicPr>
        <p:blipFill rotWithShape="1">
          <a:blip r:embed="rId2">
            <a:extLst>
              <a:ext uri="{28A0092B-C50C-407E-A947-70E740481C1C}">
                <a14:useLocalDpi xmlns:a14="http://schemas.microsoft.com/office/drawing/2010/main" val="0"/>
              </a:ext>
            </a:extLst>
          </a:blip>
          <a:srcRect r="16532" b="12018"/>
          <a:stretch/>
        </p:blipFill>
        <p:spPr>
          <a:xfrm>
            <a:off x="11045952" y="4232443"/>
            <a:ext cx="3584448" cy="3997157"/>
          </a:xfrm>
          <a:prstGeom prst="rect">
            <a:avLst/>
          </a:prstGeom>
        </p:spPr>
      </p:pic>
      <p:pic>
        <p:nvPicPr>
          <p:cNvPr id="16" name="Picture 15"/>
          <p:cNvPicPr>
            <a:picLocks noChangeAspect="1"/>
          </p:cNvPicPr>
          <p:nvPr userDrawn="1"/>
        </p:nvPicPr>
        <p:blipFill rotWithShape="1">
          <a:blip r:embed="rId3">
            <a:extLst>
              <a:ext uri="{28A0092B-C50C-407E-A947-70E740481C1C}">
                <a14:useLocalDpi xmlns:a14="http://schemas.microsoft.com/office/drawing/2010/main" val="0"/>
              </a:ext>
            </a:extLst>
          </a:blip>
          <a:srcRect r="10044" b="21432"/>
          <a:stretch/>
        </p:blipFill>
        <p:spPr>
          <a:xfrm>
            <a:off x="2706624" y="2095805"/>
            <a:ext cx="11923776" cy="6133795"/>
          </a:xfrm>
          <a:prstGeom prst="rect">
            <a:avLst/>
          </a:prstGeom>
        </p:spPr>
      </p:pic>
      <p:sp>
        <p:nvSpPr>
          <p:cNvPr id="22" name="Text Placeholder 35"/>
          <p:cNvSpPr>
            <a:spLocks noGrp="1"/>
          </p:cNvSpPr>
          <p:nvPr>
            <p:ph type="body" sz="quarter" idx="11" hasCustomPrompt="1"/>
          </p:nvPr>
        </p:nvSpPr>
        <p:spPr>
          <a:xfrm>
            <a:off x="873492" y="4087878"/>
            <a:ext cx="7110415" cy="217493"/>
          </a:xfrm>
          <a:prstGeom prst="rect">
            <a:avLst/>
          </a:prstGeom>
        </p:spPr>
        <p:txBody>
          <a:bodyPr lIns="0" tIns="0" rIns="0" bIns="0">
            <a:noAutofit/>
          </a:bodyPr>
          <a:lstStyle>
            <a:lvl1pPr marL="0" marR="0" indent="0" algn="l" defTabSz="1393106" rtl="0" eaLnBrk="1" fontAlgn="base" latinLnBrk="0" hangingPunct="1">
              <a:lnSpc>
                <a:spcPct val="100000"/>
              </a:lnSpc>
              <a:spcBef>
                <a:spcPct val="0"/>
              </a:spcBef>
              <a:spcAft>
                <a:spcPct val="0"/>
              </a:spcAft>
              <a:buClr>
                <a:schemeClr val="tx1"/>
              </a:buClr>
              <a:buSzTx/>
              <a:buFont typeface="Arial" pitchFamily="34" charset="0"/>
              <a:buNone/>
              <a:tabLst/>
              <a:defRPr sz="1440" cap="all" baseline="0">
                <a:solidFill>
                  <a:schemeClr val="tx1"/>
                </a:solidFill>
                <a:latin typeface="SABIC Typeface Headline" panose="020B0603060202020204" pitchFamily="34" charset="0"/>
                <a:cs typeface="SABIC Typeface Headline" panose="020B0603060202020204" pitchFamily="34" charset="0"/>
              </a:defRPr>
            </a:lvl1pPr>
            <a:lvl2pPr>
              <a:defRPr sz="1372" cap="all" baseline="0">
                <a:solidFill>
                  <a:schemeClr val="tx1"/>
                </a:solidFill>
              </a:defRPr>
            </a:lvl2pPr>
            <a:lvl3pPr>
              <a:defRPr sz="1372" cap="all" baseline="0">
                <a:solidFill>
                  <a:schemeClr val="tx1"/>
                </a:solidFill>
              </a:defRPr>
            </a:lvl3pPr>
            <a:lvl4pPr>
              <a:defRPr sz="1372" cap="all" baseline="0">
                <a:solidFill>
                  <a:schemeClr val="tx1"/>
                </a:solidFill>
              </a:defRPr>
            </a:lvl4pPr>
            <a:lvl5pPr>
              <a:defRPr sz="1372" cap="all" baseline="0">
                <a:solidFill>
                  <a:schemeClr val="tx1"/>
                </a:solidFill>
              </a:defRPr>
            </a:lvl5pPr>
          </a:lstStyle>
          <a:p>
            <a:pPr lvl="0"/>
            <a:r>
              <a:rPr lang="en-US" dirty="0"/>
              <a:t>Short Subhead all caps (12pt regular) optional</a:t>
            </a:r>
            <a:endParaRPr lang="ar-SA" dirty="0"/>
          </a:p>
        </p:txBody>
      </p:sp>
      <p:sp>
        <p:nvSpPr>
          <p:cNvPr id="27" name="Text Placeholder 26"/>
          <p:cNvSpPr>
            <a:spLocks noGrp="1"/>
          </p:cNvSpPr>
          <p:nvPr>
            <p:ph type="body" sz="quarter" idx="18" hasCustomPrompt="1"/>
          </p:nvPr>
        </p:nvSpPr>
        <p:spPr>
          <a:xfrm>
            <a:off x="873494" y="5319467"/>
            <a:ext cx="7110414" cy="206076"/>
          </a:xfrm>
        </p:spPr>
        <p:txBody>
          <a:bodyPr/>
          <a:lstStyle>
            <a:lvl1pPr marL="0" marR="0" indent="0" algn="l" defTabSz="1393106" rtl="0" eaLnBrk="1" fontAlgn="base" latinLnBrk="0" hangingPunct="1">
              <a:lnSpc>
                <a:spcPct val="100000"/>
              </a:lnSpc>
              <a:spcBef>
                <a:spcPct val="0"/>
              </a:spcBef>
              <a:spcAft>
                <a:spcPct val="0"/>
              </a:spcAft>
              <a:buClr>
                <a:schemeClr val="tx1"/>
              </a:buClr>
              <a:buSzTx/>
              <a:buFont typeface="Arial" pitchFamily="34" charset="0"/>
              <a:buNone/>
              <a:tabLst/>
              <a:defRPr sz="1200" cap="all" baseline="0">
                <a:solidFill>
                  <a:schemeClr val="accent4"/>
                </a:solidFill>
              </a:defRPr>
            </a:lvl1pPr>
          </a:lstStyle>
          <a:p>
            <a:pPr marL="0" marR="0" lvl="0" indent="0" algn="l" defTabSz="1393106" rtl="0" eaLnBrk="1" fontAlgn="base" latinLnBrk="0" hangingPunct="1">
              <a:lnSpc>
                <a:spcPct val="100000"/>
              </a:lnSpc>
              <a:spcBef>
                <a:spcPct val="0"/>
              </a:spcBef>
              <a:spcAft>
                <a:spcPct val="0"/>
              </a:spcAft>
              <a:buClr>
                <a:schemeClr val="tx1"/>
              </a:buClr>
              <a:buSzTx/>
              <a:buFont typeface="Arial" pitchFamily="34" charset="0"/>
              <a:buNone/>
              <a:tabLst/>
              <a:defRPr/>
            </a:pPr>
            <a:r>
              <a:rPr lang="en-US" dirty="0"/>
              <a:t>Confidential marks all caps (10pt light)</a:t>
            </a:r>
          </a:p>
        </p:txBody>
      </p:sp>
      <p:sp>
        <p:nvSpPr>
          <p:cNvPr id="26" name="Text Placeholder 5"/>
          <p:cNvSpPr>
            <a:spLocks noGrp="1"/>
          </p:cNvSpPr>
          <p:nvPr>
            <p:ph type="body" sz="quarter" idx="15" hasCustomPrompt="1"/>
          </p:nvPr>
        </p:nvSpPr>
        <p:spPr>
          <a:xfrm>
            <a:off x="873315" y="4769710"/>
            <a:ext cx="7110594" cy="536154"/>
          </a:xfrm>
        </p:spPr>
        <p:txBody>
          <a:bodyPr vert="horz" wrap="square" lIns="0" tIns="0" rIns="0" bIns="0" rtlCol="0">
            <a:noAutofit/>
          </a:bodyPr>
          <a:lstStyle>
            <a:lvl1pPr algn="l" rtl="0">
              <a:defRPr lang="en-US" sz="1200" dirty="0">
                <a:solidFill>
                  <a:schemeClr val="tx1"/>
                </a:solidFill>
                <a:latin typeface="+mn-lt"/>
                <a:cs typeface="SABIC Typeface Text Light" panose="020B0303060202020204" pitchFamily="34" charset="0"/>
              </a:defRPr>
            </a:lvl1pPr>
          </a:lstStyle>
          <a:p>
            <a:pPr lvl="0"/>
            <a:r>
              <a:rPr lang="en-US" dirty="0"/>
              <a:t>Author’s Name (10pt light)</a:t>
            </a:r>
            <a:br>
              <a:rPr lang="en-US" dirty="0"/>
            </a:br>
            <a:r>
              <a:rPr lang="en-US" dirty="0"/>
              <a:t>Event, City, Country, Month XX, Year (10pt light)</a:t>
            </a:r>
          </a:p>
        </p:txBody>
      </p:sp>
      <p:pic>
        <p:nvPicPr>
          <p:cNvPr id="24" name="Picture 23"/>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1616539" y="617142"/>
            <a:ext cx="2162952" cy="1111217"/>
          </a:xfrm>
          <a:prstGeom prst="rect">
            <a:avLst/>
          </a:prstGeom>
        </p:spPr>
      </p:pic>
      <p:pic>
        <p:nvPicPr>
          <p:cNvPr id="25" name="Picture 24"/>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808228" y="883243"/>
            <a:ext cx="3601074" cy="263333"/>
          </a:xfrm>
          <a:prstGeom prst="rect">
            <a:avLst/>
          </a:prstGeom>
        </p:spPr>
      </p:pic>
      <p:sp>
        <p:nvSpPr>
          <p:cNvPr id="2" name="Title 1"/>
          <p:cNvSpPr>
            <a:spLocks noGrp="1"/>
          </p:cNvSpPr>
          <p:nvPr>
            <p:ph type="title" hasCustomPrompt="1"/>
          </p:nvPr>
        </p:nvSpPr>
        <p:spPr>
          <a:xfrm>
            <a:off x="873492" y="2008021"/>
            <a:ext cx="10753344" cy="1977396"/>
          </a:xfrm>
        </p:spPr>
        <p:txBody>
          <a:bodyPr/>
          <a:lstStyle>
            <a:lvl1pPr>
              <a:defRPr lang="en-US" sz="4320" b="0" cap="all" baseline="0" dirty="0">
                <a:solidFill>
                  <a:schemeClr val="accent5"/>
                </a:solidFill>
                <a:latin typeface="+mj-lt"/>
                <a:ea typeface="+mn-ea"/>
                <a:cs typeface="+mn-cs"/>
              </a:defRPr>
            </a:lvl1pPr>
          </a:lstStyle>
          <a:p>
            <a:pPr lvl="0"/>
            <a:r>
              <a:rPr lang="en-US" dirty="0"/>
              <a:t>Document headline</a:t>
            </a:r>
            <a:br>
              <a:rPr lang="en-US" dirty="0"/>
            </a:br>
            <a:r>
              <a:rPr lang="en-US" dirty="0"/>
              <a:t>all caps (36pt light) </a:t>
            </a:r>
            <a:br>
              <a:rPr lang="en-US" dirty="0"/>
            </a:br>
            <a:r>
              <a:rPr lang="en-US" dirty="0"/>
              <a:t>three lines maximum</a:t>
            </a:r>
          </a:p>
        </p:txBody>
      </p:sp>
    </p:spTree>
    <p:extLst>
      <p:ext uri="{BB962C8B-B14F-4D97-AF65-F5344CB8AC3E}">
        <p14:creationId xmlns:p14="http://schemas.microsoft.com/office/powerpoint/2010/main" val="149414190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2 Lines Cover AR">
    <p:spTree>
      <p:nvGrpSpPr>
        <p:cNvPr id="1" name=""/>
        <p:cNvGrpSpPr/>
        <p:nvPr/>
      </p:nvGrpSpPr>
      <p:grpSpPr>
        <a:xfrm>
          <a:off x="0" y="0"/>
          <a:ext cx="0" cy="0"/>
          <a:chOff x="0" y="0"/>
          <a:chExt cx="0" cy="0"/>
        </a:xfrm>
      </p:grpSpPr>
      <p:pic>
        <p:nvPicPr>
          <p:cNvPr id="13" name="Picture 12"/>
          <p:cNvPicPr>
            <a:picLocks noChangeAspect="1"/>
          </p:cNvPicPr>
          <p:nvPr userDrawn="1"/>
        </p:nvPicPr>
        <p:blipFill rotWithShape="1">
          <a:blip r:embed="rId2">
            <a:extLst>
              <a:ext uri="{28A0092B-C50C-407E-A947-70E740481C1C}">
                <a14:useLocalDpi xmlns:a14="http://schemas.microsoft.com/office/drawing/2010/main" val="0"/>
              </a:ext>
            </a:extLst>
          </a:blip>
          <a:srcRect l="3600" b="22681"/>
          <a:stretch/>
        </p:blipFill>
        <p:spPr>
          <a:xfrm>
            <a:off x="0" y="4026810"/>
            <a:ext cx="8618081" cy="4202791"/>
          </a:xfrm>
          <a:prstGeom prst="rect">
            <a:avLst/>
          </a:prstGeom>
        </p:spPr>
      </p:pic>
      <p:pic>
        <p:nvPicPr>
          <p:cNvPr id="15" name="Picture 14"/>
          <p:cNvPicPr>
            <a:picLocks noChangeAspect="1"/>
          </p:cNvPicPr>
          <p:nvPr userDrawn="1"/>
        </p:nvPicPr>
        <p:blipFill rotWithShape="1">
          <a:blip r:embed="rId3">
            <a:extLst>
              <a:ext uri="{28A0092B-C50C-407E-A947-70E740481C1C}">
                <a14:useLocalDpi xmlns:a14="http://schemas.microsoft.com/office/drawing/2010/main" val="0"/>
              </a:ext>
            </a:extLst>
          </a:blip>
          <a:srcRect l="5778" r="2298"/>
          <a:stretch/>
        </p:blipFill>
        <p:spPr>
          <a:xfrm>
            <a:off x="0" y="2720340"/>
            <a:ext cx="14630400" cy="4633280"/>
          </a:xfrm>
          <a:prstGeom prst="rect">
            <a:avLst/>
          </a:prstGeom>
        </p:spPr>
      </p:pic>
      <p:sp>
        <p:nvSpPr>
          <p:cNvPr id="36" name="Text Placeholder 35"/>
          <p:cNvSpPr>
            <a:spLocks noGrp="1"/>
          </p:cNvSpPr>
          <p:nvPr>
            <p:ph type="body" sz="quarter" idx="11" hasCustomPrompt="1"/>
          </p:nvPr>
        </p:nvSpPr>
        <p:spPr>
          <a:xfrm>
            <a:off x="6702218" y="3763919"/>
            <a:ext cx="7077270" cy="262890"/>
          </a:xfrm>
          <a:prstGeom prst="rect">
            <a:avLst/>
          </a:prstGeom>
        </p:spPr>
        <p:txBody>
          <a:bodyPr lIns="0" tIns="0" rIns="0" bIns="0">
            <a:noAutofit/>
          </a:bodyPr>
          <a:lstStyle>
            <a:lvl1pPr marL="0" marR="0" indent="0" algn="r" defTabSz="1393106" rtl="1" eaLnBrk="1" fontAlgn="base" latinLnBrk="0" hangingPunct="1">
              <a:lnSpc>
                <a:spcPct val="100000"/>
              </a:lnSpc>
              <a:spcBef>
                <a:spcPct val="0"/>
              </a:spcBef>
              <a:spcAft>
                <a:spcPct val="0"/>
              </a:spcAft>
              <a:buClr>
                <a:schemeClr val="tx1"/>
              </a:buClr>
              <a:buSzTx/>
              <a:buFont typeface="Arial" pitchFamily="34" charset="0"/>
              <a:buNone/>
              <a:tabLst/>
              <a:defRPr lang="en-US" sz="1440" b="0" cap="all" baseline="0" dirty="0" smtClean="0">
                <a:latin typeface="SABIC Typeface Headline" panose="020B0603060202020204" pitchFamily="34" charset="0"/>
                <a:cs typeface="SABIC Typeface Headline" panose="020B0603060202020204" pitchFamily="34" charset="0"/>
              </a:defRPr>
            </a:lvl1pPr>
            <a:lvl2pPr>
              <a:defRPr sz="1372" cap="all" baseline="0">
                <a:solidFill>
                  <a:schemeClr val="tx1"/>
                </a:solidFill>
              </a:defRPr>
            </a:lvl2pPr>
            <a:lvl3pPr>
              <a:defRPr sz="1372" cap="all" baseline="0">
                <a:solidFill>
                  <a:schemeClr val="tx1"/>
                </a:solidFill>
              </a:defRPr>
            </a:lvl3pPr>
            <a:lvl4pPr>
              <a:defRPr sz="1372" cap="all" baseline="0">
                <a:solidFill>
                  <a:schemeClr val="tx1"/>
                </a:solidFill>
              </a:defRPr>
            </a:lvl4pPr>
            <a:lvl5pPr>
              <a:defRPr sz="1372" cap="all" baseline="0">
                <a:solidFill>
                  <a:schemeClr val="tx1"/>
                </a:solidFill>
              </a:defRPr>
            </a:lvl5pPr>
          </a:lstStyle>
          <a:p>
            <a:pPr lvl="0"/>
            <a:r>
              <a:rPr lang="ar-SA" dirty="0"/>
              <a:t>عنوان فرعي مختصر، اختياري، حجم الخط 12عادي</a:t>
            </a:r>
            <a:endParaRPr lang="en-US" dirty="0"/>
          </a:p>
        </p:txBody>
      </p:sp>
      <p:sp>
        <p:nvSpPr>
          <p:cNvPr id="42" name="Text Placeholder 41"/>
          <p:cNvSpPr>
            <a:spLocks noGrp="1"/>
          </p:cNvSpPr>
          <p:nvPr>
            <p:ph type="body" sz="quarter" idx="18" hasCustomPrompt="1"/>
          </p:nvPr>
        </p:nvSpPr>
        <p:spPr>
          <a:xfrm>
            <a:off x="6702218" y="4970679"/>
            <a:ext cx="7077270" cy="197510"/>
          </a:xfrm>
        </p:spPr>
        <p:txBody>
          <a:bodyPr/>
          <a:lstStyle>
            <a:lvl1pPr algn="r" rtl="1">
              <a:defRPr sz="1200" baseline="0">
                <a:solidFill>
                  <a:schemeClr val="accent4"/>
                </a:solidFill>
                <a:latin typeface="SABIC Typeface Text Light" panose="020B0303060202020204" pitchFamily="34" charset="0"/>
                <a:cs typeface="+mn-cs"/>
              </a:defRPr>
            </a:lvl1pPr>
          </a:lstStyle>
          <a:p>
            <a:pPr lvl="0"/>
            <a:r>
              <a:rPr lang="ar-SA" dirty="0"/>
              <a:t>تعليمات السرّية، حجم الخط 10خفيف</a:t>
            </a:r>
            <a:endParaRPr lang="en-US" dirty="0"/>
          </a:p>
        </p:txBody>
      </p:sp>
      <p:sp>
        <p:nvSpPr>
          <p:cNvPr id="18" name="Text Placeholder 5"/>
          <p:cNvSpPr>
            <a:spLocks noGrp="1"/>
          </p:cNvSpPr>
          <p:nvPr>
            <p:ph type="body" sz="quarter" idx="15" hasCustomPrompt="1"/>
          </p:nvPr>
        </p:nvSpPr>
        <p:spPr>
          <a:xfrm>
            <a:off x="6702218" y="4421933"/>
            <a:ext cx="7076156" cy="536154"/>
          </a:xfrm>
        </p:spPr>
        <p:txBody>
          <a:bodyPr vert="horz" wrap="square" lIns="0" tIns="0" rIns="0" bIns="0" rtlCol="0">
            <a:noAutofit/>
          </a:bodyPr>
          <a:lstStyle>
            <a:lvl1pPr marL="0" marR="0" indent="0" algn="r" defTabSz="1393106" rtl="1" eaLnBrk="1" fontAlgn="base" latinLnBrk="0" hangingPunct="1">
              <a:lnSpc>
                <a:spcPct val="100000"/>
              </a:lnSpc>
              <a:spcBef>
                <a:spcPct val="0"/>
              </a:spcBef>
              <a:spcAft>
                <a:spcPct val="0"/>
              </a:spcAft>
              <a:buClr>
                <a:schemeClr val="tx1"/>
              </a:buClr>
              <a:buSzTx/>
              <a:buFont typeface="Arial" pitchFamily="34" charset="0"/>
              <a:buNone/>
              <a:tabLst/>
              <a:defRPr lang="en-US" sz="1200" baseline="0">
                <a:solidFill>
                  <a:schemeClr val="tx1"/>
                </a:solidFill>
                <a:latin typeface="SABIC Typeface Text Light" panose="020B0303060202020204" pitchFamily="34" charset="0"/>
                <a:cs typeface="+mn-cs"/>
              </a:defRPr>
            </a:lvl1pPr>
          </a:lstStyle>
          <a:p>
            <a:pPr lvl="0"/>
            <a:r>
              <a:rPr lang="ar-SA" dirty="0"/>
              <a:t>اسم المؤلف، حجم الخط 10خفيف</a:t>
            </a:r>
            <a:br>
              <a:rPr lang="ar-SA" dirty="0"/>
            </a:br>
            <a:r>
              <a:rPr lang="ar-SA" dirty="0"/>
              <a:t>اسم المناسبة، المدينة، الدولة، الشهر، السنة، حجم الخط 10خفيف</a:t>
            </a:r>
            <a:endParaRPr lang="en-US" dirty="0"/>
          </a:p>
        </p:txBody>
      </p:sp>
      <p:pic>
        <p:nvPicPr>
          <p:cNvPr id="14" name="Picture 13"/>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1616539" y="617142"/>
            <a:ext cx="2162952" cy="1111217"/>
          </a:xfrm>
          <a:prstGeom prst="rect">
            <a:avLst/>
          </a:prstGeom>
        </p:spPr>
      </p:pic>
      <p:pic>
        <p:nvPicPr>
          <p:cNvPr id="30" name="Picture 29"/>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652375" y="757799"/>
            <a:ext cx="2470562" cy="497668"/>
          </a:xfrm>
          <a:prstGeom prst="rect">
            <a:avLst/>
          </a:prstGeom>
        </p:spPr>
      </p:pic>
      <p:sp>
        <p:nvSpPr>
          <p:cNvPr id="2" name="Title 1"/>
          <p:cNvSpPr>
            <a:spLocks noGrp="1"/>
          </p:cNvSpPr>
          <p:nvPr>
            <p:ph type="title" hasCustomPrompt="1"/>
          </p:nvPr>
        </p:nvSpPr>
        <p:spPr>
          <a:xfrm>
            <a:off x="3013863" y="2003592"/>
            <a:ext cx="10764511" cy="1580462"/>
          </a:xfrm>
        </p:spPr>
        <p:txBody>
          <a:bodyPr/>
          <a:lstStyle>
            <a:lvl1pPr algn="r" rtl="1">
              <a:lnSpc>
                <a:spcPct val="120000"/>
              </a:lnSpc>
              <a:defRPr lang="en-US" sz="4320" b="0" cap="all" baseline="0" dirty="0">
                <a:solidFill>
                  <a:schemeClr val="accent5"/>
                </a:solidFill>
                <a:latin typeface="SABIC Typeface Headline Light" panose="020B0303060202020204" pitchFamily="34" charset="0"/>
                <a:ea typeface="+mn-ea"/>
                <a:cs typeface="+mj-cs"/>
              </a:defRPr>
            </a:lvl1pPr>
          </a:lstStyle>
          <a:p>
            <a:pPr lvl="0"/>
            <a:r>
              <a:rPr lang="ar-SA" dirty="0"/>
              <a:t>العنوان الرئيس، سطرين كحد أقصى، </a:t>
            </a:r>
            <a:br>
              <a:rPr lang="ar-SA" dirty="0"/>
            </a:br>
            <a:r>
              <a:rPr lang="ar-SA" dirty="0"/>
              <a:t>حجم الخط 36خفيف</a:t>
            </a:r>
            <a:endParaRPr lang="en-US" dirty="0"/>
          </a:p>
        </p:txBody>
      </p:sp>
    </p:spTree>
    <p:extLst>
      <p:ext uri="{BB962C8B-B14F-4D97-AF65-F5344CB8AC3E}">
        <p14:creationId xmlns:p14="http://schemas.microsoft.com/office/powerpoint/2010/main" val="249189993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3 Lines Cover AR">
    <p:spTree>
      <p:nvGrpSpPr>
        <p:cNvPr id="1" name=""/>
        <p:cNvGrpSpPr/>
        <p:nvPr/>
      </p:nvGrpSpPr>
      <p:grpSpPr>
        <a:xfrm>
          <a:off x="0" y="0"/>
          <a:ext cx="0" cy="0"/>
          <a:chOff x="0" y="0"/>
          <a:chExt cx="0" cy="0"/>
        </a:xfrm>
      </p:grpSpPr>
      <p:pic>
        <p:nvPicPr>
          <p:cNvPr id="13" name="Picture 12"/>
          <p:cNvPicPr>
            <a:picLocks noChangeAspect="1"/>
          </p:cNvPicPr>
          <p:nvPr userDrawn="1"/>
        </p:nvPicPr>
        <p:blipFill rotWithShape="1">
          <a:blip r:embed="rId2">
            <a:extLst>
              <a:ext uri="{28A0092B-C50C-407E-A947-70E740481C1C}">
                <a14:useLocalDpi xmlns:a14="http://schemas.microsoft.com/office/drawing/2010/main" val="0"/>
              </a:ext>
            </a:extLst>
          </a:blip>
          <a:srcRect l="16532" b="12327"/>
          <a:stretch/>
        </p:blipFill>
        <p:spPr>
          <a:xfrm>
            <a:off x="0" y="4246474"/>
            <a:ext cx="3584448" cy="3983126"/>
          </a:xfrm>
          <a:prstGeom prst="rect">
            <a:avLst/>
          </a:prstGeom>
        </p:spPr>
      </p:pic>
      <p:pic>
        <p:nvPicPr>
          <p:cNvPr id="15" name="Picture 14"/>
          <p:cNvPicPr>
            <a:picLocks noChangeAspect="1"/>
          </p:cNvPicPr>
          <p:nvPr userDrawn="1"/>
        </p:nvPicPr>
        <p:blipFill rotWithShape="1">
          <a:blip r:embed="rId3">
            <a:extLst>
              <a:ext uri="{28A0092B-C50C-407E-A947-70E740481C1C}">
                <a14:useLocalDpi xmlns:a14="http://schemas.microsoft.com/office/drawing/2010/main" val="0"/>
              </a:ext>
            </a:extLst>
          </a:blip>
          <a:srcRect l="9997" b="21867"/>
          <a:stretch/>
        </p:blipFill>
        <p:spPr>
          <a:xfrm>
            <a:off x="0" y="2074044"/>
            <a:ext cx="12494362" cy="6155556"/>
          </a:xfrm>
          <a:prstGeom prst="rect">
            <a:avLst/>
          </a:prstGeom>
        </p:spPr>
      </p:pic>
      <p:sp>
        <p:nvSpPr>
          <p:cNvPr id="36" name="Text Placeholder 35"/>
          <p:cNvSpPr>
            <a:spLocks noGrp="1"/>
          </p:cNvSpPr>
          <p:nvPr>
            <p:ph type="body" sz="quarter" idx="11" hasCustomPrompt="1"/>
          </p:nvPr>
        </p:nvSpPr>
        <p:spPr>
          <a:xfrm>
            <a:off x="6702218" y="4558391"/>
            <a:ext cx="7077270" cy="262890"/>
          </a:xfrm>
          <a:prstGeom prst="rect">
            <a:avLst/>
          </a:prstGeom>
        </p:spPr>
        <p:txBody>
          <a:bodyPr lIns="0" tIns="0" rIns="0" bIns="0">
            <a:noAutofit/>
          </a:bodyPr>
          <a:lstStyle>
            <a:lvl1pPr marL="0" marR="0" indent="0" algn="r" defTabSz="1393106" rtl="1" eaLnBrk="1" fontAlgn="base" latinLnBrk="0" hangingPunct="1">
              <a:lnSpc>
                <a:spcPct val="100000"/>
              </a:lnSpc>
              <a:spcBef>
                <a:spcPct val="0"/>
              </a:spcBef>
              <a:spcAft>
                <a:spcPct val="0"/>
              </a:spcAft>
              <a:buClr>
                <a:schemeClr val="tx1"/>
              </a:buClr>
              <a:buSzTx/>
              <a:buFont typeface="Arial" pitchFamily="34" charset="0"/>
              <a:buNone/>
              <a:tabLst/>
              <a:defRPr lang="en-US" sz="1440" cap="all" baseline="0" dirty="0" smtClean="0">
                <a:solidFill>
                  <a:schemeClr val="tx1"/>
                </a:solidFill>
                <a:latin typeface="SABIC Typeface Headline" panose="020B0603060202020204" pitchFamily="34" charset="0"/>
                <a:cs typeface="SABIC Typeface Headline" panose="020B0603060202020204" pitchFamily="34" charset="0"/>
              </a:defRPr>
            </a:lvl1pPr>
            <a:lvl2pPr>
              <a:defRPr sz="1372" cap="all" baseline="0">
                <a:solidFill>
                  <a:schemeClr val="tx1"/>
                </a:solidFill>
              </a:defRPr>
            </a:lvl2pPr>
            <a:lvl3pPr>
              <a:defRPr sz="1372" cap="all" baseline="0">
                <a:solidFill>
                  <a:schemeClr val="tx1"/>
                </a:solidFill>
              </a:defRPr>
            </a:lvl3pPr>
            <a:lvl4pPr>
              <a:defRPr sz="1372" cap="all" baseline="0">
                <a:solidFill>
                  <a:schemeClr val="tx1"/>
                </a:solidFill>
              </a:defRPr>
            </a:lvl4pPr>
            <a:lvl5pPr>
              <a:defRPr sz="1372" cap="all" baseline="0">
                <a:solidFill>
                  <a:schemeClr val="tx1"/>
                </a:solidFill>
              </a:defRPr>
            </a:lvl5pPr>
          </a:lstStyle>
          <a:p>
            <a:pPr lvl="0"/>
            <a:r>
              <a:rPr lang="ar-SA" dirty="0"/>
              <a:t>عنوان فرعي مختصر، اختياري، حجم الخط 12عادي</a:t>
            </a:r>
            <a:endParaRPr lang="en-US" dirty="0"/>
          </a:p>
        </p:txBody>
      </p:sp>
      <p:sp>
        <p:nvSpPr>
          <p:cNvPr id="42" name="Text Placeholder 41"/>
          <p:cNvSpPr>
            <a:spLocks noGrp="1"/>
          </p:cNvSpPr>
          <p:nvPr>
            <p:ph type="body" sz="quarter" idx="18" hasCustomPrompt="1"/>
          </p:nvPr>
        </p:nvSpPr>
        <p:spPr>
          <a:xfrm>
            <a:off x="6702218" y="5765151"/>
            <a:ext cx="7077270" cy="197510"/>
          </a:xfrm>
        </p:spPr>
        <p:txBody>
          <a:bodyPr/>
          <a:lstStyle>
            <a:lvl1pPr algn="r" rtl="1">
              <a:defRPr sz="1200" baseline="0">
                <a:solidFill>
                  <a:schemeClr val="accent4"/>
                </a:solidFill>
                <a:latin typeface="SABIC Typeface Text Light" panose="020B0303060202020204" pitchFamily="34" charset="0"/>
                <a:cs typeface="+mn-cs"/>
              </a:defRPr>
            </a:lvl1pPr>
          </a:lstStyle>
          <a:p>
            <a:pPr lvl="0"/>
            <a:r>
              <a:rPr lang="ar-SA" dirty="0"/>
              <a:t>تعليمات السرّية، حجم الخط 10خفيف</a:t>
            </a:r>
            <a:endParaRPr lang="en-US" dirty="0"/>
          </a:p>
        </p:txBody>
      </p:sp>
      <p:sp>
        <p:nvSpPr>
          <p:cNvPr id="18" name="Text Placeholder 5"/>
          <p:cNvSpPr>
            <a:spLocks noGrp="1"/>
          </p:cNvSpPr>
          <p:nvPr>
            <p:ph type="body" sz="quarter" idx="15" hasCustomPrompt="1"/>
          </p:nvPr>
        </p:nvSpPr>
        <p:spPr>
          <a:xfrm>
            <a:off x="6702218" y="5216405"/>
            <a:ext cx="7076156" cy="536154"/>
          </a:xfrm>
        </p:spPr>
        <p:txBody>
          <a:bodyPr vert="horz" wrap="square" lIns="0" tIns="0" rIns="0" bIns="0" rtlCol="0">
            <a:noAutofit/>
          </a:bodyPr>
          <a:lstStyle>
            <a:lvl1pPr marL="0" marR="0" indent="0" algn="r" defTabSz="1393106" rtl="1" eaLnBrk="1" fontAlgn="base" latinLnBrk="0" hangingPunct="1">
              <a:lnSpc>
                <a:spcPct val="100000"/>
              </a:lnSpc>
              <a:spcBef>
                <a:spcPct val="0"/>
              </a:spcBef>
              <a:spcAft>
                <a:spcPct val="0"/>
              </a:spcAft>
              <a:buClr>
                <a:schemeClr val="tx1"/>
              </a:buClr>
              <a:buSzTx/>
              <a:buFont typeface="Arial" pitchFamily="34" charset="0"/>
              <a:buNone/>
              <a:tabLst/>
              <a:defRPr lang="en-US" sz="1200" baseline="0">
                <a:solidFill>
                  <a:schemeClr val="tx1"/>
                </a:solidFill>
                <a:latin typeface="SABIC Typeface Text Light" panose="020B0303060202020204" pitchFamily="34" charset="0"/>
                <a:cs typeface="+mn-cs"/>
              </a:defRPr>
            </a:lvl1pPr>
          </a:lstStyle>
          <a:p>
            <a:pPr lvl="0"/>
            <a:r>
              <a:rPr lang="ar-SA" dirty="0"/>
              <a:t>اسم المؤلف، حجم الخط 10خفيف</a:t>
            </a:r>
            <a:br>
              <a:rPr lang="ar-SA" dirty="0"/>
            </a:br>
            <a:r>
              <a:rPr lang="ar-SA" dirty="0"/>
              <a:t>اسم المناسبة، المدينة، الدولة، الشهر، السنة، حجم الخط 10خفيف</a:t>
            </a:r>
            <a:endParaRPr lang="en-US" dirty="0"/>
          </a:p>
        </p:txBody>
      </p:sp>
      <p:pic>
        <p:nvPicPr>
          <p:cNvPr id="14" name="Picture 13"/>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1616539" y="617142"/>
            <a:ext cx="2162952" cy="1111217"/>
          </a:xfrm>
          <a:prstGeom prst="rect">
            <a:avLst/>
          </a:prstGeom>
        </p:spPr>
      </p:pic>
      <p:pic>
        <p:nvPicPr>
          <p:cNvPr id="30" name="Picture 29"/>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652375" y="757799"/>
            <a:ext cx="2470562" cy="497668"/>
          </a:xfrm>
          <a:prstGeom prst="rect">
            <a:avLst/>
          </a:prstGeom>
        </p:spPr>
      </p:pic>
      <p:sp>
        <p:nvSpPr>
          <p:cNvPr id="2" name="Title 1"/>
          <p:cNvSpPr>
            <a:spLocks noGrp="1"/>
          </p:cNvSpPr>
          <p:nvPr>
            <p:ph type="title" hasCustomPrompt="1"/>
          </p:nvPr>
        </p:nvSpPr>
        <p:spPr>
          <a:xfrm>
            <a:off x="3013863" y="2003590"/>
            <a:ext cx="10764510" cy="2374938"/>
          </a:xfrm>
        </p:spPr>
        <p:txBody>
          <a:bodyPr/>
          <a:lstStyle>
            <a:lvl1pPr algn="r" rtl="1">
              <a:lnSpc>
                <a:spcPct val="120000"/>
              </a:lnSpc>
              <a:defRPr lang="en-US" sz="4320" b="0" cap="all" baseline="0" dirty="0">
                <a:solidFill>
                  <a:schemeClr val="accent5"/>
                </a:solidFill>
                <a:latin typeface="SABIC Typeface Headline Light" panose="020B0303060202020204" pitchFamily="34" charset="0"/>
                <a:ea typeface="+mn-ea"/>
                <a:cs typeface="+mj-cs"/>
              </a:defRPr>
            </a:lvl1pPr>
          </a:lstStyle>
          <a:p>
            <a:pPr lvl="0"/>
            <a:r>
              <a:rPr lang="ar-SA" dirty="0"/>
              <a:t>العنوان الرئيس، </a:t>
            </a:r>
            <a:br>
              <a:rPr lang="ar-SA" dirty="0"/>
            </a:br>
            <a:r>
              <a:rPr lang="ar-SA" dirty="0"/>
              <a:t>ثلاثة أسطر كحد أقصى، </a:t>
            </a:r>
            <a:br>
              <a:rPr lang="ar-SA" dirty="0"/>
            </a:br>
            <a:r>
              <a:rPr lang="ar-SA" dirty="0"/>
              <a:t>حجم الخط 36خفيف</a:t>
            </a:r>
            <a:endParaRPr lang="en-US" dirty="0"/>
          </a:p>
        </p:txBody>
      </p:sp>
    </p:spTree>
    <p:extLst>
      <p:ext uri="{BB962C8B-B14F-4D97-AF65-F5344CB8AC3E}">
        <p14:creationId xmlns:p14="http://schemas.microsoft.com/office/powerpoint/2010/main" val="124004051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Blue Divider">
    <p:bg>
      <p:bgPr>
        <a:gradFill flip="none" rotWithShape="1">
          <a:gsLst>
            <a:gs pos="10000">
              <a:srgbClr val="0047BB"/>
            </a:gs>
            <a:gs pos="90000">
              <a:schemeClr val="accent1"/>
            </a:gs>
          </a:gsLst>
          <a:lin ang="0" scaled="1"/>
          <a:tileRect/>
        </a:gradFill>
        <a:effectLst/>
      </p:bgPr>
    </p:bg>
    <p:spTree>
      <p:nvGrpSpPr>
        <p:cNvPr id="1" name=""/>
        <p:cNvGrpSpPr/>
        <p:nvPr/>
      </p:nvGrpSpPr>
      <p:grpSpPr>
        <a:xfrm>
          <a:off x="0" y="0"/>
          <a:ext cx="0" cy="0"/>
          <a:chOff x="0" y="0"/>
          <a:chExt cx="0" cy="0"/>
        </a:xfrm>
      </p:grpSpPr>
      <p:sp>
        <p:nvSpPr>
          <p:cNvPr id="18" name="Text Placeholder 17"/>
          <p:cNvSpPr>
            <a:spLocks noGrp="1"/>
          </p:cNvSpPr>
          <p:nvPr>
            <p:ph type="body" sz="quarter" idx="11" hasCustomPrompt="1"/>
          </p:nvPr>
        </p:nvSpPr>
        <p:spPr>
          <a:xfrm>
            <a:off x="588215" y="487680"/>
            <a:ext cx="11931186" cy="693420"/>
          </a:xfrm>
          <a:prstGeom prst="rect">
            <a:avLst/>
          </a:prstGeom>
        </p:spPr>
        <p:txBody>
          <a:bodyPr lIns="0" tIns="0" rIns="0" bIns="0" anchor="b">
            <a:noAutofit/>
          </a:bodyPr>
          <a:lstStyle>
            <a:lvl1pPr rtl="0">
              <a:lnSpc>
                <a:spcPct val="100000"/>
              </a:lnSpc>
              <a:defRPr sz="2400" b="0" cap="all" baseline="0">
                <a:solidFill>
                  <a:schemeClr val="bg1"/>
                </a:solidFill>
                <a:latin typeface="+mj-lt"/>
              </a:defRPr>
            </a:lvl1pPr>
          </a:lstStyle>
          <a:p>
            <a:pPr>
              <a:buFontTx/>
            </a:pPr>
            <a:r>
              <a:rPr lang="en-US" dirty="0"/>
              <a:t>Section divider subtitle (20PT light)</a:t>
            </a:r>
            <a:endParaRPr lang="en-GB" kern="0" dirty="0"/>
          </a:p>
        </p:txBody>
      </p:sp>
      <p:sp>
        <p:nvSpPr>
          <p:cNvPr id="14" name="Title 13"/>
          <p:cNvSpPr>
            <a:spLocks noGrp="1"/>
          </p:cNvSpPr>
          <p:nvPr>
            <p:ph type="title" hasCustomPrompt="1"/>
          </p:nvPr>
        </p:nvSpPr>
        <p:spPr>
          <a:xfrm>
            <a:off x="588216" y="1752481"/>
            <a:ext cx="12523272" cy="1975104"/>
          </a:xfrm>
        </p:spPr>
        <p:txBody>
          <a:bodyPr anchor="t"/>
          <a:lstStyle>
            <a:lvl1pPr>
              <a:lnSpc>
                <a:spcPct val="120000"/>
              </a:lnSpc>
              <a:defRPr sz="5280" cap="all" baseline="0">
                <a:solidFill>
                  <a:schemeClr val="bg1"/>
                </a:solidFill>
              </a:defRPr>
            </a:lvl1pPr>
          </a:lstStyle>
          <a:p>
            <a:pPr lvl="0"/>
            <a:r>
              <a:rPr lang="en-US" kern="0" dirty="0"/>
              <a:t>Section divider</a:t>
            </a:r>
            <a:br>
              <a:rPr lang="en-US" kern="0" dirty="0"/>
            </a:br>
            <a:r>
              <a:rPr lang="en-US" kern="0" dirty="0"/>
              <a:t>Headline (44pt </a:t>
            </a:r>
            <a:r>
              <a:rPr lang="en-US" dirty="0"/>
              <a:t>light</a:t>
            </a:r>
            <a:r>
              <a:rPr lang="en-US" kern="0" dirty="0"/>
              <a:t>)</a:t>
            </a:r>
            <a:endParaRPr lang="en-US" dirty="0"/>
          </a:p>
        </p:txBody>
      </p:sp>
      <p:sp>
        <p:nvSpPr>
          <p:cNvPr id="21" name="Text Placeholder 7"/>
          <p:cNvSpPr>
            <a:spLocks noGrp="1"/>
          </p:cNvSpPr>
          <p:nvPr>
            <p:ph type="body" sz="quarter" idx="10" hasCustomPrompt="1"/>
          </p:nvPr>
        </p:nvSpPr>
        <p:spPr>
          <a:xfrm>
            <a:off x="588215" y="7826803"/>
            <a:ext cx="12201785" cy="156966"/>
          </a:xfrm>
          <a:prstGeom prst="rect">
            <a:avLst/>
          </a:prstGeom>
        </p:spPr>
        <p:txBody>
          <a:bodyPr lIns="0" tIns="0" rIns="0" bIns="0">
            <a:noAutofit/>
          </a:bodyPr>
          <a:lstStyle>
            <a:lvl1pPr>
              <a:defRPr sz="1020" b="0" cap="all" baseline="0">
                <a:solidFill>
                  <a:schemeClr val="bg1"/>
                </a:solidFill>
              </a:defRPr>
            </a:lvl1pPr>
          </a:lstStyle>
          <a:p>
            <a:pPr lvl="0"/>
            <a:r>
              <a:rPr lang="en-US" dirty="0"/>
              <a:t>Footer: Change Information Classification in caps (8.5pt light)</a:t>
            </a:r>
          </a:p>
        </p:txBody>
      </p:sp>
      <p:sp>
        <p:nvSpPr>
          <p:cNvPr id="5" name="Rectangle 4"/>
          <p:cNvSpPr/>
          <p:nvPr/>
        </p:nvSpPr>
        <p:spPr>
          <a:xfrm flipV="1">
            <a:off x="583016" y="7726342"/>
            <a:ext cx="13485605" cy="3291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eaLnBrk="0" hangingPunct="0">
              <a:buFontTx/>
              <a:buNone/>
            </a:pPr>
            <a:endParaRPr lang="en-GB" sz="1372" dirty="0">
              <a:solidFill>
                <a:srgbClr val="FFFFFF"/>
              </a:solidFill>
              <a:latin typeface="Arial" pitchFamily="34" charset="0"/>
              <a:ea typeface="MS PGothic" pitchFamily="34" charset="-128"/>
            </a:endParaRPr>
          </a:p>
        </p:txBody>
      </p:sp>
      <p:sp>
        <p:nvSpPr>
          <p:cNvPr id="6" name="Rectangle 5"/>
          <p:cNvSpPr/>
          <p:nvPr/>
        </p:nvSpPr>
        <p:spPr>
          <a:xfrm>
            <a:off x="582858" y="1347603"/>
            <a:ext cx="13478676" cy="3709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eaLnBrk="0" hangingPunct="0">
              <a:buFontTx/>
              <a:buNone/>
            </a:pPr>
            <a:endParaRPr lang="en-GB" sz="1829">
              <a:solidFill>
                <a:srgbClr val="FFFFFF"/>
              </a:solidFill>
              <a:latin typeface="Arial" pitchFamily="34" charset="0"/>
              <a:ea typeface="MS PGothic" pitchFamily="34" charset="-128"/>
            </a:endParaRPr>
          </a:p>
        </p:txBody>
      </p:sp>
      <p:sp>
        <p:nvSpPr>
          <p:cNvPr id="8" name="Rectangle 7"/>
          <p:cNvSpPr/>
          <p:nvPr userDrawn="1"/>
        </p:nvSpPr>
        <p:spPr>
          <a:xfrm flipV="1">
            <a:off x="583016" y="7726342"/>
            <a:ext cx="13485605" cy="3291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eaLnBrk="0" hangingPunct="0">
              <a:buFontTx/>
              <a:buNone/>
            </a:pPr>
            <a:endParaRPr lang="en-GB" sz="1372" dirty="0">
              <a:solidFill>
                <a:srgbClr val="FFFFFF"/>
              </a:solidFill>
              <a:latin typeface="Arial" pitchFamily="34" charset="0"/>
              <a:ea typeface="MS PGothic" pitchFamily="34" charset="-128"/>
            </a:endParaRPr>
          </a:p>
        </p:txBody>
      </p:sp>
      <p:sp>
        <p:nvSpPr>
          <p:cNvPr id="9" name="Rectangle 8"/>
          <p:cNvSpPr/>
          <p:nvPr userDrawn="1"/>
        </p:nvSpPr>
        <p:spPr>
          <a:xfrm>
            <a:off x="582858" y="1347603"/>
            <a:ext cx="13478676" cy="3709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eaLnBrk="0" hangingPunct="0">
              <a:buFontTx/>
              <a:buNone/>
            </a:pPr>
            <a:endParaRPr lang="en-GB" sz="1829">
              <a:solidFill>
                <a:srgbClr val="FFFFFF"/>
              </a:solidFill>
              <a:latin typeface="Arial" pitchFamily="34" charset="0"/>
              <a:ea typeface="MS PGothic" pitchFamily="34" charset="-128"/>
            </a:endParaRPr>
          </a:p>
        </p:txBody>
      </p:sp>
      <p:sp>
        <p:nvSpPr>
          <p:cNvPr id="10" name="Rectangle 9"/>
          <p:cNvSpPr>
            <a:spLocks noChangeArrowheads="1"/>
          </p:cNvSpPr>
          <p:nvPr userDrawn="1"/>
        </p:nvSpPr>
        <p:spPr bwMode="invGray">
          <a:xfrm>
            <a:off x="13111490" y="7832896"/>
            <a:ext cx="938435" cy="166199"/>
          </a:xfrm>
          <a:prstGeom prst="rect">
            <a:avLst/>
          </a:prstGeom>
          <a:noFill/>
          <a:ln>
            <a:noFill/>
          </a:ln>
          <a:effectLst/>
          <a:extLst>
            <a:ext uri="{909E8E84-426E-40DD-AFC4-6F175D3DCCD1}">
              <a14:hiddenFill xmlns:a14="http://schemas.microsoft.com/office/drawing/2010/main">
                <a:solidFill>
                  <a:srgbClr val="0057A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p>
            <a:pPr algn="r" eaLnBrk="0" hangingPunct="0">
              <a:buFontTx/>
              <a:buNone/>
            </a:pPr>
            <a:fld id="{A618EB91-68A2-413C-AF9E-E3F73DFE5122}" type="slidenum">
              <a:rPr lang="en-GB" sz="1080" smtClean="0">
                <a:solidFill>
                  <a:schemeClr val="bg1"/>
                </a:solidFill>
                <a:latin typeface="+mn-lt"/>
              </a:rPr>
              <a:pPr algn="r" eaLnBrk="0" hangingPunct="0">
                <a:buFontTx/>
                <a:buNone/>
              </a:pPr>
              <a:t>‹#›</a:t>
            </a:fld>
            <a:endParaRPr lang="en-GB" sz="1080" dirty="0">
              <a:solidFill>
                <a:schemeClr val="bg1"/>
              </a:solidFill>
              <a:latin typeface="+mn-lt"/>
            </a:endParaRPr>
          </a:p>
        </p:txBody>
      </p:sp>
    </p:spTree>
    <p:extLst>
      <p:ext uri="{BB962C8B-B14F-4D97-AF65-F5344CB8AC3E}">
        <p14:creationId xmlns:p14="http://schemas.microsoft.com/office/powerpoint/2010/main" val="51768134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Blue Divider Numbering">
    <p:bg>
      <p:bgPr>
        <a:gradFill flip="none" rotWithShape="1">
          <a:gsLst>
            <a:gs pos="10000">
              <a:srgbClr val="0047BB"/>
            </a:gs>
            <a:gs pos="90000">
              <a:schemeClr val="accent1"/>
            </a:gs>
          </a:gsLst>
          <a:lin ang="0" scaled="1"/>
          <a:tileRect/>
        </a:gradFill>
        <a:effectLst/>
      </p:bgPr>
    </p:bg>
    <p:spTree>
      <p:nvGrpSpPr>
        <p:cNvPr id="1" name=""/>
        <p:cNvGrpSpPr/>
        <p:nvPr/>
      </p:nvGrpSpPr>
      <p:grpSpPr>
        <a:xfrm>
          <a:off x="0" y="0"/>
          <a:ext cx="0" cy="0"/>
          <a:chOff x="0" y="0"/>
          <a:chExt cx="0" cy="0"/>
        </a:xfrm>
      </p:grpSpPr>
      <p:sp>
        <p:nvSpPr>
          <p:cNvPr id="14" name="Title 13"/>
          <p:cNvSpPr>
            <a:spLocks noGrp="1"/>
          </p:cNvSpPr>
          <p:nvPr>
            <p:ph type="title" hasCustomPrompt="1"/>
          </p:nvPr>
        </p:nvSpPr>
        <p:spPr>
          <a:xfrm>
            <a:off x="588216" y="1752481"/>
            <a:ext cx="12523273" cy="1975104"/>
          </a:xfrm>
        </p:spPr>
        <p:txBody>
          <a:bodyPr anchor="t"/>
          <a:lstStyle>
            <a:lvl1pPr>
              <a:lnSpc>
                <a:spcPct val="120000"/>
              </a:lnSpc>
              <a:defRPr sz="5280" cap="all" baseline="0">
                <a:solidFill>
                  <a:schemeClr val="bg1"/>
                </a:solidFill>
              </a:defRPr>
            </a:lvl1pPr>
          </a:lstStyle>
          <a:p>
            <a:pPr lvl="0"/>
            <a:r>
              <a:rPr lang="en-US" dirty="0"/>
              <a:t>Optional numbering </a:t>
            </a:r>
            <a:br>
              <a:rPr lang="en-US" dirty="0"/>
            </a:br>
            <a:r>
              <a:rPr lang="en-US" dirty="0"/>
              <a:t>system </a:t>
            </a:r>
            <a:r>
              <a:rPr lang="en-US" kern="0" dirty="0"/>
              <a:t>(44pt </a:t>
            </a:r>
            <a:r>
              <a:rPr lang="en-US" dirty="0"/>
              <a:t>light</a:t>
            </a:r>
            <a:r>
              <a:rPr lang="en-US" kern="0" dirty="0"/>
              <a:t>)</a:t>
            </a:r>
            <a:endParaRPr lang="en-US" dirty="0"/>
          </a:p>
        </p:txBody>
      </p:sp>
      <p:sp>
        <p:nvSpPr>
          <p:cNvPr id="9" name="Text Placeholder 2"/>
          <p:cNvSpPr>
            <a:spLocks noGrp="1"/>
          </p:cNvSpPr>
          <p:nvPr>
            <p:ph type="body" sz="quarter" idx="13" hasCustomPrompt="1"/>
          </p:nvPr>
        </p:nvSpPr>
        <p:spPr>
          <a:xfrm>
            <a:off x="588215" y="487680"/>
            <a:ext cx="11931186" cy="693420"/>
          </a:xfrm>
          <a:prstGeom prst="rect">
            <a:avLst/>
          </a:prstGeom>
        </p:spPr>
        <p:txBody>
          <a:bodyPr lIns="0" tIns="0" rIns="0" bIns="0" anchor="b">
            <a:noAutofit/>
          </a:bodyPr>
          <a:lstStyle>
            <a:lvl1pPr>
              <a:lnSpc>
                <a:spcPct val="100000"/>
              </a:lnSpc>
              <a:defRPr sz="2400" b="0" cap="all" baseline="0">
                <a:solidFill>
                  <a:schemeClr val="bg1"/>
                </a:solidFill>
                <a:latin typeface="+mj-lt"/>
              </a:defRPr>
            </a:lvl1pPr>
            <a:lvl2pPr>
              <a:defRPr sz="6703" b="0">
                <a:solidFill>
                  <a:schemeClr val="bg1"/>
                </a:solidFill>
              </a:defRPr>
            </a:lvl2pPr>
            <a:lvl3pPr>
              <a:defRPr sz="6703" b="0">
                <a:solidFill>
                  <a:schemeClr val="bg1"/>
                </a:solidFill>
              </a:defRPr>
            </a:lvl3pPr>
            <a:lvl4pPr>
              <a:defRPr sz="6703" b="0">
                <a:solidFill>
                  <a:schemeClr val="bg1"/>
                </a:solidFill>
              </a:defRPr>
            </a:lvl4pPr>
            <a:lvl5pPr>
              <a:defRPr sz="6703" b="0">
                <a:solidFill>
                  <a:schemeClr val="bg1"/>
                </a:solidFill>
              </a:defRPr>
            </a:lvl5pPr>
          </a:lstStyle>
          <a:p>
            <a:pPr lvl="0"/>
            <a:r>
              <a:rPr lang="en-US" dirty="0"/>
              <a:t>Section divider subtitle (20PT light)</a:t>
            </a:r>
          </a:p>
        </p:txBody>
      </p:sp>
      <p:sp>
        <p:nvSpPr>
          <p:cNvPr id="10" name="Text Placeholder 5"/>
          <p:cNvSpPr>
            <a:spLocks noGrp="1"/>
          </p:cNvSpPr>
          <p:nvPr>
            <p:ph type="body" sz="quarter" idx="14" hasCustomPrompt="1"/>
          </p:nvPr>
        </p:nvSpPr>
        <p:spPr>
          <a:xfrm>
            <a:off x="7036574" y="3854338"/>
            <a:ext cx="7043524" cy="4431983"/>
          </a:xfrm>
          <a:prstGeom prst="rect">
            <a:avLst/>
          </a:prstGeom>
        </p:spPr>
        <p:txBody>
          <a:bodyPr lIns="0" tIns="0" rIns="0" bIns="0">
            <a:noAutofit/>
          </a:bodyPr>
          <a:lstStyle>
            <a:lvl1pPr algn="r">
              <a:defRPr sz="26400" b="0">
                <a:solidFill>
                  <a:schemeClr val="bg1"/>
                </a:solidFill>
              </a:defRPr>
            </a:lvl1pPr>
            <a:lvl2pPr algn="r">
              <a:defRPr sz="36564">
                <a:solidFill>
                  <a:schemeClr val="bg1"/>
                </a:solidFill>
              </a:defRPr>
            </a:lvl2pPr>
            <a:lvl3pPr algn="r">
              <a:defRPr sz="36564">
                <a:solidFill>
                  <a:schemeClr val="bg1"/>
                </a:solidFill>
              </a:defRPr>
            </a:lvl3pPr>
            <a:lvl4pPr algn="r">
              <a:defRPr sz="36564">
                <a:solidFill>
                  <a:schemeClr val="bg1"/>
                </a:solidFill>
              </a:defRPr>
            </a:lvl4pPr>
            <a:lvl5pPr algn="r">
              <a:defRPr sz="36564">
                <a:solidFill>
                  <a:schemeClr val="bg1"/>
                </a:solidFill>
              </a:defRPr>
            </a:lvl5pPr>
          </a:lstStyle>
          <a:p>
            <a:pPr lvl="0"/>
            <a:r>
              <a:rPr lang="en-US" dirty="0"/>
              <a:t>6</a:t>
            </a:r>
          </a:p>
        </p:txBody>
      </p:sp>
      <p:sp>
        <p:nvSpPr>
          <p:cNvPr id="6" name="Rectangle 5"/>
          <p:cNvSpPr/>
          <p:nvPr/>
        </p:nvSpPr>
        <p:spPr>
          <a:xfrm flipV="1">
            <a:off x="583016" y="7726342"/>
            <a:ext cx="13485605" cy="3291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eaLnBrk="0" hangingPunct="0">
              <a:buFontTx/>
              <a:buNone/>
            </a:pPr>
            <a:endParaRPr lang="en-GB" sz="1372" dirty="0">
              <a:solidFill>
                <a:srgbClr val="FFFFFF"/>
              </a:solidFill>
              <a:latin typeface="Arial" pitchFamily="34" charset="0"/>
              <a:ea typeface="MS PGothic" pitchFamily="34" charset="-128"/>
            </a:endParaRPr>
          </a:p>
        </p:txBody>
      </p:sp>
      <p:sp>
        <p:nvSpPr>
          <p:cNvPr id="7" name="Rectangle 6"/>
          <p:cNvSpPr/>
          <p:nvPr/>
        </p:nvSpPr>
        <p:spPr>
          <a:xfrm>
            <a:off x="582858" y="1347603"/>
            <a:ext cx="13478676" cy="3709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eaLnBrk="0" hangingPunct="0">
              <a:buFontTx/>
              <a:buNone/>
            </a:pPr>
            <a:endParaRPr lang="en-GB" sz="1829">
              <a:solidFill>
                <a:srgbClr val="FFFFFF"/>
              </a:solidFill>
              <a:latin typeface="Arial" pitchFamily="34" charset="0"/>
              <a:ea typeface="MS PGothic" pitchFamily="34" charset="-128"/>
            </a:endParaRPr>
          </a:p>
        </p:txBody>
      </p:sp>
      <p:sp>
        <p:nvSpPr>
          <p:cNvPr id="8" name="Rectangle 9"/>
          <p:cNvSpPr>
            <a:spLocks noChangeArrowheads="1"/>
          </p:cNvSpPr>
          <p:nvPr/>
        </p:nvSpPr>
        <p:spPr bwMode="invGray">
          <a:xfrm>
            <a:off x="13111490" y="7832896"/>
            <a:ext cx="938435" cy="166199"/>
          </a:xfrm>
          <a:prstGeom prst="rect">
            <a:avLst/>
          </a:prstGeom>
          <a:noFill/>
          <a:ln>
            <a:noFill/>
          </a:ln>
          <a:effectLst/>
          <a:extLst>
            <a:ext uri="{909E8E84-426E-40DD-AFC4-6F175D3DCCD1}">
              <a14:hiddenFill xmlns:a14="http://schemas.microsoft.com/office/drawing/2010/main">
                <a:solidFill>
                  <a:srgbClr val="0057A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p>
            <a:pPr algn="r" eaLnBrk="0" hangingPunct="0">
              <a:buFontTx/>
              <a:buNone/>
            </a:pPr>
            <a:fld id="{A618EB91-68A2-413C-AF9E-E3F73DFE5122}" type="slidenum">
              <a:rPr lang="en-GB" sz="1080" smtClean="0">
                <a:solidFill>
                  <a:schemeClr val="bg2"/>
                </a:solidFill>
                <a:latin typeface="+mn-lt"/>
              </a:rPr>
              <a:pPr algn="r" eaLnBrk="0" hangingPunct="0">
                <a:buFontTx/>
                <a:buNone/>
              </a:pPr>
              <a:t>‹#›</a:t>
            </a:fld>
            <a:endParaRPr lang="en-GB" sz="1080" dirty="0">
              <a:solidFill>
                <a:schemeClr val="bg2"/>
              </a:solidFill>
              <a:latin typeface="+mn-lt"/>
            </a:endParaRPr>
          </a:p>
        </p:txBody>
      </p:sp>
      <p:sp>
        <p:nvSpPr>
          <p:cNvPr id="11" name="Rectangle 10"/>
          <p:cNvSpPr/>
          <p:nvPr userDrawn="1"/>
        </p:nvSpPr>
        <p:spPr>
          <a:xfrm flipV="1">
            <a:off x="583016" y="7726342"/>
            <a:ext cx="13485605" cy="3291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eaLnBrk="0" hangingPunct="0">
              <a:buFontTx/>
              <a:buNone/>
            </a:pPr>
            <a:endParaRPr lang="en-GB" sz="1372" dirty="0">
              <a:solidFill>
                <a:srgbClr val="FFFFFF"/>
              </a:solidFill>
              <a:latin typeface="Arial" pitchFamily="34" charset="0"/>
              <a:ea typeface="MS PGothic" pitchFamily="34" charset="-128"/>
            </a:endParaRPr>
          </a:p>
        </p:txBody>
      </p:sp>
      <p:sp>
        <p:nvSpPr>
          <p:cNvPr id="12" name="Rectangle 11"/>
          <p:cNvSpPr/>
          <p:nvPr userDrawn="1"/>
        </p:nvSpPr>
        <p:spPr>
          <a:xfrm>
            <a:off x="582858" y="1347603"/>
            <a:ext cx="13478676" cy="3709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eaLnBrk="0" hangingPunct="0">
              <a:buFontTx/>
              <a:buNone/>
            </a:pPr>
            <a:endParaRPr lang="en-GB" sz="1829">
              <a:solidFill>
                <a:srgbClr val="FFFFFF"/>
              </a:solidFill>
              <a:latin typeface="Arial" pitchFamily="34" charset="0"/>
              <a:ea typeface="MS PGothic" pitchFamily="34" charset="-128"/>
            </a:endParaRPr>
          </a:p>
        </p:txBody>
      </p:sp>
      <p:sp>
        <p:nvSpPr>
          <p:cNvPr id="13" name="Text Placeholder 7"/>
          <p:cNvSpPr>
            <a:spLocks noGrp="1"/>
          </p:cNvSpPr>
          <p:nvPr>
            <p:ph type="body" sz="quarter" idx="10" hasCustomPrompt="1"/>
          </p:nvPr>
        </p:nvSpPr>
        <p:spPr>
          <a:xfrm>
            <a:off x="588215" y="7826803"/>
            <a:ext cx="12201785" cy="156966"/>
          </a:xfrm>
          <a:prstGeom prst="rect">
            <a:avLst/>
          </a:prstGeom>
        </p:spPr>
        <p:txBody>
          <a:bodyPr lIns="0" tIns="0" rIns="0" bIns="0">
            <a:noAutofit/>
          </a:bodyPr>
          <a:lstStyle>
            <a:lvl1pPr>
              <a:defRPr sz="1020" b="0" cap="all" baseline="0">
                <a:solidFill>
                  <a:schemeClr val="bg1"/>
                </a:solidFill>
              </a:defRPr>
            </a:lvl1pPr>
          </a:lstStyle>
          <a:p>
            <a:pPr lvl="0"/>
            <a:r>
              <a:rPr lang="en-US" dirty="0"/>
              <a:t>Footer: Change Information Classification in caps (8.5pt light)</a:t>
            </a:r>
          </a:p>
        </p:txBody>
      </p:sp>
    </p:spTree>
    <p:extLst>
      <p:ext uri="{BB962C8B-B14F-4D97-AF65-F5344CB8AC3E}">
        <p14:creationId xmlns:p14="http://schemas.microsoft.com/office/powerpoint/2010/main" val="55174417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Blue Divider AR">
    <p:bg>
      <p:bgPr>
        <a:gradFill flip="none" rotWithShape="1">
          <a:gsLst>
            <a:gs pos="90000">
              <a:srgbClr val="0047BB"/>
            </a:gs>
            <a:gs pos="10000">
              <a:schemeClr val="accent1"/>
            </a:gs>
          </a:gsLst>
          <a:lin ang="0" scaled="1"/>
          <a:tileRect/>
        </a:gradFill>
        <a:effectLst/>
      </p:bgPr>
    </p:bg>
    <p:spTree>
      <p:nvGrpSpPr>
        <p:cNvPr id="1" name=""/>
        <p:cNvGrpSpPr/>
        <p:nvPr/>
      </p:nvGrpSpPr>
      <p:grpSpPr>
        <a:xfrm>
          <a:off x="0" y="0"/>
          <a:ext cx="0" cy="0"/>
          <a:chOff x="0" y="0"/>
          <a:chExt cx="0" cy="0"/>
        </a:xfrm>
      </p:grpSpPr>
      <p:sp>
        <p:nvSpPr>
          <p:cNvPr id="18" name="Text Placeholder 17"/>
          <p:cNvSpPr>
            <a:spLocks noGrp="1"/>
          </p:cNvSpPr>
          <p:nvPr>
            <p:ph type="body" sz="quarter" idx="11" hasCustomPrompt="1"/>
          </p:nvPr>
        </p:nvSpPr>
        <p:spPr>
          <a:xfrm>
            <a:off x="2130350" y="487681"/>
            <a:ext cx="11931184" cy="693420"/>
          </a:xfrm>
          <a:prstGeom prst="rect">
            <a:avLst/>
          </a:prstGeom>
        </p:spPr>
        <p:txBody>
          <a:bodyPr lIns="0" tIns="0" rIns="0" bIns="0" anchor="b">
            <a:noAutofit/>
          </a:bodyPr>
          <a:lstStyle>
            <a:lvl1pPr algn="r" rtl="1">
              <a:lnSpc>
                <a:spcPct val="100000"/>
              </a:lnSpc>
              <a:defRPr sz="2400" b="0" cap="all" baseline="0">
                <a:solidFill>
                  <a:schemeClr val="bg1"/>
                </a:solidFill>
                <a:latin typeface="SABIC Typeface Headline Light" panose="020B0303060202020204" pitchFamily="34" charset="0"/>
                <a:cs typeface="+mj-cs"/>
              </a:defRPr>
            </a:lvl1pPr>
          </a:lstStyle>
          <a:p>
            <a:pPr>
              <a:buFontTx/>
            </a:pPr>
            <a:r>
              <a:rPr lang="ar-SA" dirty="0"/>
              <a:t>عنوان فرعي للفاصل، حجم الخط 20خفيف</a:t>
            </a:r>
            <a:endParaRPr lang="en-US" kern="0" dirty="0"/>
          </a:p>
        </p:txBody>
      </p:sp>
      <p:sp>
        <p:nvSpPr>
          <p:cNvPr id="21" name="Text Placeholder 7"/>
          <p:cNvSpPr>
            <a:spLocks noGrp="1"/>
          </p:cNvSpPr>
          <p:nvPr>
            <p:ph type="body" sz="quarter" idx="10" hasCustomPrompt="1"/>
          </p:nvPr>
        </p:nvSpPr>
        <p:spPr>
          <a:xfrm>
            <a:off x="1859749" y="7826803"/>
            <a:ext cx="12201785" cy="156966"/>
          </a:xfrm>
          <a:prstGeom prst="rect">
            <a:avLst/>
          </a:prstGeom>
        </p:spPr>
        <p:txBody>
          <a:bodyPr lIns="0" tIns="0" rIns="0" bIns="0">
            <a:noAutofit/>
          </a:bodyPr>
          <a:lstStyle>
            <a:lvl1pPr algn="r" rtl="1">
              <a:defRPr sz="1020" b="0" cap="all" baseline="0">
                <a:solidFill>
                  <a:schemeClr val="bg1"/>
                </a:solidFill>
                <a:latin typeface="SABIC Typeface Text Light" panose="020B0303060202020204" pitchFamily="34" charset="0"/>
                <a:cs typeface="+mn-cs"/>
              </a:defRPr>
            </a:lvl1pPr>
          </a:lstStyle>
          <a:p>
            <a:pPr lvl="0"/>
            <a:r>
              <a:rPr lang="ar-SA" dirty="0"/>
              <a:t>هامش تبويب للفاصل، حجم الخط 8.5خفيف</a:t>
            </a:r>
            <a:endParaRPr lang="en-US" dirty="0"/>
          </a:p>
        </p:txBody>
      </p:sp>
      <p:sp>
        <p:nvSpPr>
          <p:cNvPr id="5" name="Rectangle 4"/>
          <p:cNvSpPr/>
          <p:nvPr/>
        </p:nvSpPr>
        <p:spPr>
          <a:xfrm flipV="1">
            <a:off x="583016" y="7726342"/>
            <a:ext cx="13485605" cy="3291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eaLnBrk="0" hangingPunct="0">
              <a:buFontTx/>
              <a:buNone/>
            </a:pPr>
            <a:endParaRPr lang="en-GB" sz="1372" dirty="0">
              <a:solidFill>
                <a:srgbClr val="FFFFFF"/>
              </a:solidFill>
              <a:latin typeface="Arial" pitchFamily="34" charset="0"/>
              <a:ea typeface="MS PGothic" pitchFamily="34" charset="-128"/>
            </a:endParaRPr>
          </a:p>
        </p:txBody>
      </p:sp>
      <p:sp>
        <p:nvSpPr>
          <p:cNvPr id="6" name="Rectangle 5"/>
          <p:cNvSpPr/>
          <p:nvPr/>
        </p:nvSpPr>
        <p:spPr>
          <a:xfrm>
            <a:off x="582858" y="1347603"/>
            <a:ext cx="13478676" cy="3709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eaLnBrk="0" hangingPunct="0">
              <a:buFontTx/>
              <a:buNone/>
            </a:pPr>
            <a:endParaRPr lang="en-GB" sz="1829">
              <a:solidFill>
                <a:srgbClr val="FFFFFF"/>
              </a:solidFill>
              <a:latin typeface="Arial" pitchFamily="34" charset="0"/>
              <a:ea typeface="MS PGothic" pitchFamily="34" charset="-128"/>
            </a:endParaRPr>
          </a:p>
        </p:txBody>
      </p:sp>
      <p:sp>
        <p:nvSpPr>
          <p:cNvPr id="8" name="Rectangle 7"/>
          <p:cNvSpPr/>
          <p:nvPr userDrawn="1"/>
        </p:nvSpPr>
        <p:spPr>
          <a:xfrm flipV="1">
            <a:off x="583016" y="7726342"/>
            <a:ext cx="13485605" cy="3291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eaLnBrk="0" hangingPunct="0">
              <a:buFontTx/>
              <a:buNone/>
            </a:pPr>
            <a:endParaRPr lang="en-GB" sz="1372" dirty="0">
              <a:solidFill>
                <a:srgbClr val="FFFFFF"/>
              </a:solidFill>
              <a:latin typeface="Arial" pitchFamily="34" charset="0"/>
              <a:ea typeface="MS PGothic" pitchFamily="34" charset="-128"/>
            </a:endParaRPr>
          </a:p>
        </p:txBody>
      </p:sp>
      <p:sp>
        <p:nvSpPr>
          <p:cNvPr id="9" name="Rectangle 8"/>
          <p:cNvSpPr/>
          <p:nvPr userDrawn="1"/>
        </p:nvSpPr>
        <p:spPr>
          <a:xfrm>
            <a:off x="582858" y="1347603"/>
            <a:ext cx="13478676" cy="3709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eaLnBrk="0" hangingPunct="0">
              <a:buFontTx/>
              <a:buNone/>
            </a:pPr>
            <a:endParaRPr lang="en-GB" sz="1829">
              <a:solidFill>
                <a:srgbClr val="FFFFFF"/>
              </a:solidFill>
              <a:latin typeface="Arial" pitchFamily="34" charset="0"/>
              <a:ea typeface="MS PGothic" pitchFamily="34" charset="-128"/>
            </a:endParaRPr>
          </a:p>
        </p:txBody>
      </p:sp>
      <p:sp>
        <p:nvSpPr>
          <p:cNvPr id="10" name="Rectangle 9"/>
          <p:cNvSpPr>
            <a:spLocks noChangeArrowheads="1"/>
          </p:cNvSpPr>
          <p:nvPr userDrawn="1"/>
        </p:nvSpPr>
        <p:spPr bwMode="invGray">
          <a:xfrm>
            <a:off x="582859" y="7832896"/>
            <a:ext cx="938435" cy="166199"/>
          </a:xfrm>
          <a:prstGeom prst="rect">
            <a:avLst/>
          </a:prstGeom>
          <a:noFill/>
          <a:ln>
            <a:noFill/>
          </a:ln>
          <a:effectLst/>
          <a:extLst>
            <a:ext uri="{909E8E84-426E-40DD-AFC4-6F175D3DCCD1}">
              <a14:hiddenFill xmlns:a14="http://schemas.microsoft.com/office/drawing/2010/main">
                <a:solidFill>
                  <a:srgbClr val="0057A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p>
            <a:pPr algn="l" eaLnBrk="0" hangingPunct="0">
              <a:buFontTx/>
              <a:buNone/>
            </a:pPr>
            <a:fld id="{A618EB91-68A2-413C-AF9E-E3F73DFE5122}" type="slidenum">
              <a:rPr lang="en-GB" sz="1080" smtClean="0">
                <a:solidFill>
                  <a:schemeClr val="bg1"/>
                </a:solidFill>
                <a:latin typeface="+mn-lt"/>
              </a:rPr>
              <a:pPr algn="l" eaLnBrk="0" hangingPunct="0">
                <a:buFontTx/>
                <a:buNone/>
              </a:pPr>
              <a:t>‹#›</a:t>
            </a:fld>
            <a:endParaRPr lang="en-GB" sz="1080" dirty="0">
              <a:solidFill>
                <a:schemeClr val="bg1"/>
              </a:solidFill>
              <a:latin typeface="+mn-lt"/>
            </a:endParaRPr>
          </a:p>
        </p:txBody>
      </p:sp>
      <p:sp>
        <p:nvSpPr>
          <p:cNvPr id="2" name="Title 1"/>
          <p:cNvSpPr>
            <a:spLocks noGrp="1"/>
          </p:cNvSpPr>
          <p:nvPr>
            <p:ph type="title" hasCustomPrompt="1"/>
          </p:nvPr>
        </p:nvSpPr>
        <p:spPr>
          <a:xfrm>
            <a:off x="1521293" y="1752481"/>
            <a:ext cx="12540240" cy="1975104"/>
          </a:xfrm>
        </p:spPr>
        <p:txBody>
          <a:bodyPr anchor="t"/>
          <a:lstStyle>
            <a:lvl1pPr algn="r" rtl="1">
              <a:lnSpc>
                <a:spcPct val="120000"/>
              </a:lnSpc>
              <a:defRPr sz="5280">
                <a:solidFill>
                  <a:schemeClr val="bg1"/>
                </a:solidFill>
              </a:defRPr>
            </a:lvl1pPr>
          </a:lstStyle>
          <a:p>
            <a:r>
              <a:rPr lang="ar-SA" kern="0" dirty="0"/>
              <a:t>عنوان رئيس للفاصل</a:t>
            </a:r>
            <a:br>
              <a:rPr lang="ar-SA" kern="0" dirty="0"/>
            </a:br>
            <a:r>
              <a:rPr lang="ar-SA" kern="0" dirty="0"/>
              <a:t>حجم الخط 44</a:t>
            </a:r>
            <a:r>
              <a:rPr lang="ar-SA" dirty="0"/>
              <a:t>خفيف</a:t>
            </a:r>
            <a:endParaRPr lang="en-US" dirty="0"/>
          </a:p>
        </p:txBody>
      </p:sp>
    </p:spTree>
    <p:extLst>
      <p:ext uri="{BB962C8B-B14F-4D97-AF65-F5344CB8AC3E}">
        <p14:creationId xmlns:p14="http://schemas.microsoft.com/office/powerpoint/2010/main" val="254876691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Blue Divider Numbering AR">
    <p:bg>
      <p:bgPr>
        <a:gradFill flip="none" rotWithShape="1">
          <a:gsLst>
            <a:gs pos="90000">
              <a:srgbClr val="0047BB"/>
            </a:gs>
            <a:gs pos="10000">
              <a:schemeClr val="accent1"/>
            </a:gs>
          </a:gsLst>
          <a:lin ang="0" scaled="1"/>
          <a:tileRect/>
        </a:gradFill>
        <a:effectLst/>
      </p:bgPr>
    </p:bg>
    <p:spTree>
      <p:nvGrpSpPr>
        <p:cNvPr id="1" name=""/>
        <p:cNvGrpSpPr/>
        <p:nvPr/>
      </p:nvGrpSpPr>
      <p:grpSpPr>
        <a:xfrm>
          <a:off x="0" y="0"/>
          <a:ext cx="0" cy="0"/>
          <a:chOff x="0" y="0"/>
          <a:chExt cx="0" cy="0"/>
        </a:xfrm>
      </p:grpSpPr>
      <p:sp>
        <p:nvSpPr>
          <p:cNvPr id="14" name="Title 13"/>
          <p:cNvSpPr>
            <a:spLocks noGrp="1"/>
          </p:cNvSpPr>
          <p:nvPr>
            <p:ph type="title" hasCustomPrompt="1"/>
          </p:nvPr>
        </p:nvSpPr>
        <p:spPr>
          <a:xfrm>
            <a:off x="1521452" y="1752482"/>
            <a:ext cx="12528474" cy="1975103"/>
          </a:xfrm>
        </p:spPr>
        <p:txBody>
          <a:bodyPr anchor="t"/>
          <a:lstStyle>
            <a:lvl1pPr algn="r" rtl="1">
              <a:lnSpc>
                <a:spcPct val="120000"/>
              </a:lnSpc>
              <a:defRPr sz="5280" cap="all" baseline="0">
                <a:solidFill>
                  <a:schemeClr val="bg1"/>
                </a:solidFill>
                <a:latin typeface="SABIC Typeface Headline Light" panose="020B0303060202020204" pitchFamily="34" charset="0"/>
                <a:cs typeface="+mj-cs"/>
              </a:defRPr>
            </a:lvl1pPr>
          </a:lstStyle>
          <a:p>
            <a:pPr>
              <a:buFontTx/>
            </a:pPr>
            <a:r>
              <a:rPr lang="ar-SA" dirty="0"/>
              <a:t>عنوان رئيس لفاصل مرقم</a:t>
            </a:r>
            <a:br>
              <a:rPr lang="ar-SA" dirty="0"/>
            </a:br>
            <a:r>
              <a:rPr lang="ar-SA" dirty="0"/>
              <a:t>حجم الخط 44خفيف</a:t>
            </a:r>
            <a:endParaRPr lang="en-US" kern="0" dirty="0"/>
          </a:p>
        </p:txBody>
      </p:sp>
      <p:sp>
        <p:nvSpPr>
          <p:cNvPr id="9" name="Text Placeholder 2"/>
          <p:cNvSpPr>
            <a:spLocks noGrp="1"/>
          </p:cNvSpPr>
          <p:nvPr>
            <p:ph type="body" sz="quarter" idx="13" hasCustomPrompt="1"/>
          </p:nvPr>
        </p:nvSpPr>
        <p:spPr>
          <a:xfrm>
            <a:off x="2130351" y="487681"/>
            <a:ext cx="11919575" cy="693420"/>
          </a:xfrm>
          <a:prstGeom prst="rect">
            <a:avLst/>
          </a:prstGeom>
        </p:spPr>
        <p:txBody>
          <a:bodyPr lIns="0" tIns="0" rIns="0" bIns="0" anchor="b">
            <a:noAutofit/>
          </a:bodyPr>
          <a:lstStyle>
            <a:lvl1pPr marL="0" marR="0" indent="0" algn="r" defTabSz="1097280" rtl="1" eaLnBrk="1" fontAlgn="base" latinLnBrk="0" hangingPunct="1">
              <a:lnSpc>
                <a:spcPct val="100000"/>
              </a:lnSpc>
              <a:spcBef>
                <a:spcPts val="0"/>
              </a:spcBef>
              <a:spcAft>
                <a:spcPct val="0"/>
              </a:spcAft>
              <a:buClr>
                <a:schemeClr val="tx1"/>
              </a:buClr>
              <a:buSzTx/>
              <a:buFont typeface="Arial" pitchFamily="34" charset="0"/>
              <a:buNone/>
              <a:tabLst/>
              <a:defRPr sz="2400" b="0" cap="all" baseline="0">
                <a:solidFill>
                  <a:schemeClr val="bg1"/>
                </a:solidFill>
                <a:latin typeface="SABIC Typeface Headline Light" panose="020B0303060202020204" pitchFamily="34" charset="0"/>
                <a:cs typeface="+mj-cs"/>
              </a:defRPr>
            </a:lvl1pPr>
            <a:lvl2pPr>
              <a:defRPr sz="6703" b="0">
                <a:solidFill>
                  <a:schemeClr val="bg1"/>
                </a:solidFill>
              </a:defRPr>
            </a:lvl2pPr>
            <a:lvl3pPr>
              <a:defRPr sz="6703" b="0">
                <a:solidFill>
                  <a:schemeClr val="bg1"/>
                </a:solidFill>
              </a:defRPr>
            </a:lvl3pPr>
            <a:lvl4pPr>
              <a:defRPr sz="6703" b="0">
                <a:solidFill>
                  <a:schemeClr val="bg1"/>
                </a:solidFill>
              </a:defRPr>
            </a:lvl4pPr>
            <a:lvl5pPr>
              <a:defRPr sz="6703" b="0">
                <a:solidFill>
                  <a:schemeClr val="bg1"/>
                </a:solidFill>
              </a:defRPr>
            </a:lvl5pPr>
          </a:lstStyle>
          <a:p>
            <a:pPr marL="0" marR="0" lvl="0" indent="0" algn="r" defTabSz="1097280" rtl="1" eaLnBrk="1" fontAlgn="base" latinLnBrk="0" hangingPunct="1">
              <a:lnSpc>
                <a:spcPct val="100000"/>
              </a:lnSpc>
              <a:spcBef>
                <a:spcPts val="0"/>
              </a:spcBef>
              <a:spcAft>
                <a:spcPct val="0"/>
              </a:spcAft>
              <a:buClr>
                <a:schemeClr val="tx1"/>
              </a:buClr>
              <a:buSzTx/>
              <a:buFont typeface="Arial" pitchFamily="34" charset="0"/>
              <a:buNone/>
              <a:tabLst/>
              <a:defRPr/>
            </a:pPr>
            <a:r>
              <a:rPr lang="ar-SA" dirty="0"/>
              <a:t>عنوان فرعي لفاصل مرقم، حجم الخط 20خفيف</a:t>
            </a:r>
            <a:endParaRPr lang="en-US" kern="0" dirty="0"/>
          </a:p>
        </p:txBody>
      </p:sp>
      <p:sp>
        <p:nvSpPr>
          <p:cNvPr id="10" name="Text Placeholder 5"/>
          <p:cNvSpPr>
            <a:spLocks noGrp="1"/>
          </p:cNvSpPr>
          <p:nvPr>
            <p:ph type="body" sz="quarter" idx="14" hasCustomPrompt="1"/>
          </p:nvPr>
        </p:nvSpPr>
        <p:spPr>
          <a:xfrm>
            <a:off x="588216" y="3854338"/>
            <a:ext cx="7043524" cy="4431983"/>
          </a:xfrm>
          <a:prstGeom prst="rect">
            <a:avLst/>
          </a:prstGeom>
        </p:spPr>
        <p:txBody>
          <a:bodyPr lIns="0" tIns="0" rIns="0" bIns="0">
            <a:noAutofit/>
          </a:bodyPr>
          <a:lstStyle>
            <a:lvl1pPr algn="l">
              <a:defRPr sz="26400" b="0">
                <a:solidFill>
                  <a:schemeClr val="bg1"/>
                </a:solidFill>
                <a:cs typeface="+mn-cs"/>
              </a:defRPr>
            </a:lvl1pPr>
            <a:lvl2pPr algn="r">
              <a:defRPr sz="36564">
                <a:solidFill>
                  <a:schemeClr val="bg1"/>
                </a:solidFill>
              </a:defRPr>
            </a:lvl2pPr>
            <a:lvl3pPr algn="r">
              <a:defRPr sz="36564">
                <a:solidFill>
                  <a:schemeClr val="bg1"/>
                </a:solidFill>
              </a:defRPr>
            </a:lvl3pPr>
            <a:lvl4pPr algn="r">
              <a:defRPr sz="36564">
                <a:solidFill>
                  <a:schemeClr val="bg1"/>
                </a:solidFill>
              </a:defRPr>
            </a:lvl4pPr>
            <a:lvl5pPr algn="r">
              <a:defRPr sz="36564">
                <a:solidFill>
                  <a:schemeClr val="bg1"/>
                </a:solidFill>
              </a:defRPr>
            </a:lvl5pPr>
          </a:lstStyle>
          <a:p>
            <a:pPr lvl="0"/>
            <a:r>
              <a:rPr lang="en-US" dirty="0"/>
              <a:t>6</a:t>
            </a:r>
          </a:p>
        </p:txBody>
      </p:sp>
      <p:sp>
        <p:nvSpPr>
          <p:cNvPr id="6" name="Rectangle 5"/>
          <p:cNvSpPr/>
          <p:nvPr/>
        </p:nvSpPr>
        <p:spPr>
          <a:xfrm flipV="1">
            <a:off x="583016" y="7726342"/>
            <a:ext cx="13485605" cy="3291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eaLnBrk="0" hangingPunct="0">
              <a:buFontTx/>
              <a:buNone/>
            </a:pPr>
            <a:endParaRPr lang="en-GB" sz="1372" dirty="0">
              <a:solidFill>
                <a:srgbClr val="FFFFFF"/>
              </a:solidFill>
              <a:latin typeface="Arial" pitchFamily="34" charset="0"/>
              <a:ea typeface="MS PGothic" pitchFamily="34" charset="-128"/>
            </a:endParaRPr>
          </a:p>
        </p:txBody>
      </p:sp>
      <p:sp>
        <p:nvSpPr>
          <p:cNvPr id="7" name="Rectangle 6"/>
          <p:cNvSpPr/>
          <p:nvPr/>
        </p:nvSpPr>
        <p:spPr>
          <a:xfrm>
            <a:off x="582858" y="1347603"/>
            <a:ext cx="13478676" cy="3709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eaLnBrk="0" hangingPunct="0">
              <a:buFontTx/>
              <a:buNone/>
            </a:pPr>
            <a:endParaRPr lang="en-GB" sz="1829">
              <a:solidFill>
                <a:srgbClr val="FFFFFF"/>
              </a:solidFill>
              <a:latin typeface="Arial" pitchFamily="34" charset="0"/>
              <a:ea typeface="MS PGothic" pitchFamily="34" charset="-128"/>
            </a:endParaRPr>
          </a:p>
        </p:txBody>
      </p:sp>
      <p:sp>
        <p:nvSpPr>
          <p:cNvPr id="8" name="Rectangle 9"/>
          <p:cNvSpPr>
            <a:spLocks noChangeArrowheads="1"/>
          </p:cNvSpPr>
          <p:nvPr/>
        </p:nvSpPr>
        <p:spPr bwMode="invGray">
          <a:xfrm>
            <a:off x="583017" y="7832896"/>
            <a:ext cx="938435" cy="166199"/>
          </a:xfrm>
          <a:prstGeom prst="rect">
            <a:avLst/>
          </a:prstGeom>
          <a:noFill/>
          <a:ln>
            <a:noFill/>
          </a:ln>
          <a:effectLst/>
          <a:extLst>
            <a:ext uri="{909E8E84-426E-40DD-AFC4-6F175D3DCCD1}">
              <a14:hiddenFill xmlns:a14="http://schemas.microsoft.com/office/drawing/2010/main">
                <a:solidFill>
                  <a:srgbClr val="0057A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p>
            <a:pPr algn="l" eaLnBrk="0" hangingPunct="0">
              <a:buFontTx/>
              <a:buNone/>
            </a:pPr>
            <a:fld id="{A618EB91-68A2-413C-AF9E-E3F73DFE5122}" type="slidenum">
              <a:rPr lang="en-GB" sz="1080" smtClean="0">
                <a:solidFill>
                  <a:schemeClr val="bg1"/>
                </a:solidFill>
                <a:latin typeface="+mn-lt"/>
              </a:rPr>
              <a:pPr algn="l" eaLnBrk="0" hangingPunct="0">
                <a:buFontTx/>
                <a:buNone/>
              </a:pPr>
              <a:t>‹#›</a:t>
            </a:fld>
            <a:endParaRPr lang="en-GB" sz="1080" dirty="0">
              <a:solidFill>
                <a:schemeClr val="bg1"/>
              </a:solidFill>
              <a:latin typeface="+mn-lt"/>
            </a:endParaRPr>
          </a:p>
        </p:txBody>
      </p:sp>
      <p:sp>
        <p:nvSpPr>
          <p:cNvPr id="11" name="Rectangle 10"/>
          <p:cNvSpPr/>
          <p:nvPr userDrawn="1"/>
        </p:nvSpPr>
        <p:spPr>
          <a:xfrm flipV="1">
            <a:off x="583016" y="7726342"/>
            <a:ext cx="13485605" cy="3291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eaLnBrk="0" hangingPunct="0">
              <a:buFontTx/>
              <a:buNone/>
            </a:pPr>
            <a:endParaRPr lang="en-GB" sz="1372" dirty="0">
              <a:solidFill>
                <a:srgbClr val="FFFFFF"/>
              </a:solidFill>
              <a:latin typeface="Arial" pitchFamily="34" charset="0"/>
              <a:ea typeface="MS PGothic" pitchFamily="34" charset="-128"/>
            </a:endParaRPr>
          </a:p>
        </p:txBody>
      </p:sp>
      <p:sp>
        <p:nvSpPr>
          <p:cNvPr id="12" name="Rectangle 11"/>
          <p:cNvSpPr/>
          <p:nvPr userDrawn="1"/>
        </p:nvSpPr>
        <p:spPr>
          <a:xfrm>
            <a:off x="582858" y="1347603"/>
            <a:ext cx="13478676" cy="3709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eaLnBrk="0" hangingPunct="0">
              <a:buFontTx/>
              <a:buNone/>
            </a:pPr>
            <a:endParaRPr lang="en-GB" sz="1829">
              <a:solidFill>
                <a:srgbClr val="FFFFFF"/>
              </a:solidFill>
              <a:latin typeface="Arial" pitchFamily="34" charset="0"/>
              <a:ea typeface="MS PGothic" pitchFamily="34" charset="-128"/>
            </a:endParaRPr>
          </a:p>
        </p:txBody>
      </p:sp>
      <p:sp>
        <p:nvSpPr>
          <p:cNvPr id="13" name="Text Placeholder 7"/>
          <p:cNvSpPr>
            <a:spLocks noGrp="1"/>
          </p:cNvSpPr>
          <p:nvPr>
            <p:ph type="body" sz="quarter" idx="10" hasCustomPrompt="1"/>
          </p:nvPr>
        </p:nvSpPr>
        <p:spPr>
          <a:xfrm>
            <a:off x="1848139" y="7826803"/>
            <a:ext cx="12201785" cy="156966"/>
          </a:xfrm>
          <a:prstGeom prst="rect">
            <a:avLst/>
          </a:prstGeom>
        </p:spPr>
        <p:txBody>
          <a:bodyPr lIns="0" tIns="0" rIns="0" bIns="0">
            <a:noAutofit/>
          </a:bodyPr>
          <a:lstStyle>
            <a:lvl1pPr algn="r" rtl="1">
              <a:defRPr sz="1020" b="0" cap="all" baseline="0">
                <a:solidFill>
                  <a:schemeClr val="bg1"/>
                </a:solidFill>
                <a:latin typeface="SABIC Typeface Text Light" panose="020B0303060202020204" pitchFamily="34" charset="0"/>
                <a:cs typeface="+mn-cs"/>
              </a:defRPr>
            </a:lvl1pPr>
          </a:lstStyle>
          <a:p>
            <a:pPr lvl="0"/>
            <a:r>
              <a:rPr lang="ar-SA" dirty="0"/>
              <a:t>هامش تبويب للفاصل، حجم الخط 8.5خفيف</a:t>
            </a:r>
            <a:endParaRPr lang="en-US" dirty="0"/>
          </a:p>
        </p:txBody>
      </p:sp>
    </p:spTree>
    <p:extLst>
      <p:ext uri="{BB962C8B-B14F-4D97-AF65-F5344CB8AC3E}">
        <p14:creationId xmlns:p14="http://schemas.microsoft.com/office/powerpoint/2010/main" val="35690296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Orange Divider">
    <p:bg>
      <p:bgPr>
        <a:gradFill flip="none" rotWithShape="1">
          <a:gsLst>
            <a:gs pos="10000">
              <a:srgbClr val="FFA300"/>
            </a:gs>
            <a:gs pos="90000">
              <a:schemeClr val="accent2"/>
            </a:gs>
          </a:gsLst>
          <a:lin ang="0" scaled="1"/>
          <a:tileRect/>
        </a:gradFill>
        <a:effectLst/>
      </p:bgPr>
    </p:bg>
    <p:spTree>
      <p:nvGrpSpPr>
        <p:cNvPr id="1" name=""/>
        <p:cNvGrpSpPr/>
        <p:nvPr/>
      </p:nvGrpSpPr>
      <p:grpSpPr>
        <a:xfrm>
          <a:off x="0" y="0"/>
          <a:ext cx="0" cy="0"/>
          <a:chOff x="0" y="0"/>
          <a:chExt cx="0" cy="0"/>
        </a:xfrm>
      </p:grpSpPr>
      <p:sp>
        <p:nvSpPr>
          <p:cNvPr id="10" name="Title 9"/>
          <p:cNvSpPr>
            <a:spLocks noGrp="1"/>
          </p:cNvSpPr>
          <p:nvPr>
            <p:ph type="title" hasCustomPrompt="1"/>
          </p:nvPr>
        </p:nvSpPr>
        <p:spPr>
          <a:xfrm>
            <a:off x="588216" y="1752481"/>
            <a:ext cx="12523272" cy="1975104"/>
          </a:xfrm>
        </p:spPr>
        <p:txBody>
          <a:bodyPr anchor="t"/>
          <a:lstStyle>
            <a:lvl1pPr>
              <a:lnSpc>
                <a:spcPct val="120000"/>
              </a:lnSpc>
              <a:defRPr sz="5280" cap="all" baseline="0">
                <a:solidFill>
                  <a:schemeClr val="bg1"/>
                </a:solidFill>
              </a:defRPr>
            </a:lvl1pPr>
          </a:lstStyle>
          <a:p>
            <a:pPr lvl="0"/>
            <a:r>
              <a:rPr lang="en-US" kern="0" dirty="0"/>
              <a:t>Section divider</a:t>
            </a:r>
            <a:br>
              <a:rPr lang="en-US" kern="0" dirty="0"/>
            </a:br>
            <a:r>
              <a:rPr lang="en-US" kern="0" dirty="0"/>
              <a:t>Headline (44pt </a:t>
            </a:r>
            <a:r>
              <a:rPr lang="en-US" dirty="0"/>
              <a:t>light</a:t>
            </a:r>
            <a:r>
              <a:rPr lang="en-US" kern="0" dirty="0"/>
              <a:t>)</a:t>
            </a:r>
            <a:endParaRPr lang="en-US" dirty="0"/>
          </a:p>
        </p:txBody>
      </p:sp>
      <p:sp>
        <p:nvSpPr>
          <p:cNvPr id="11" name="Text Placeholder 17"/>
          <p:cNvSpPr>
            <a:spLocks noGrp="1"/>
          </p:cNvSpPr>
          <p:nvPr>
            <p:ph type="body" sz="quarter" idx="11" hasCustomPrompt="1"/>
          </p:nvPr>
        </p:nvSpPr>
        <p:spPr>
          <a:xfrm>
            <a:off x="588215" y="487681"/>
            <a:ext cx="11931186" cy="693420"/>
          </a:xfrm>
          <a:prstGeom prst="rect">
            <a:avLst/>
          </a:prstGeom>
        </p:spPr>
        <p:txBody>
          <a:bodyPr lIns="0" tIns="0" rIns="0" bIns="0" anchor="b">
            <a:noAutofit/>
          </a:bodyPr>
          <a:lstStyle>
            <a:lvl1pPr>
              <a:lnSpc>
                <a:spcPct val="100000"/>
              </a:lnSpc>
              <a:defRPr sz="2400" b="0" cap="all" baseline="0">
                <a:solidFill>
                  <a:schemeClr val="bg1"/>
                </a:solidFill>
                <a:latin typeface="+mj-lt"/>
              </a:defRPr>
            </a:lvl1pPr>
          </a:lstStyle>
          <a:p>
            <a:pPr>
              <a:buFontTx/>
            </a:pPr>
            <a:r>
              <a:rPr lang="en-US" dirty="0"/>
              <a:t>Section divider subtitle (20PT light)</a:t>
            </a:r>
            <a:endParaRPr lang="en-GB" kern="0" dirty="0"/>
          </a:p>
        </p:txBody>
      </p:sp>
      <p:sp>
        <p:nvSpPr>
          <p:cNvPr id="5" name="Rectangle 4"/>
          <p:cNvSpPr/>
          <p:nvPr/>
        </p:nvSpPr>
        <p:spPr>
          <a:xfrm flipV="1">
            <a:off x="583016" y="7726342"/>
            <a:ext cx="13485605" cy="3291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eaLnBrk="0" hangingPunct="0">
              <a:buFontTx/>
              <a:buNone/>
            </a:pPr>
            <a:endParaRPr lang="en-GB" sz="1372" dirty="0">
              <a:solidFill>
                <a:srgbClr val="FFFFFF"/>
              </a:solidFill>
              <a:latin typeface="Arial" pitchFamily="34" charset="0"/>
              <a:ea typeface="MS PGothic" pitchFamily="34" charset="-128"/>
            </a:endParaRPr>
          </a:p>
        </p:txBody>
      </p:sp>
      <p:sp>
        <p:nvSpPr>
          <p:cNvPr id="6" name="Rectangle 5"/>
          <p:cNvSpPr/>
          <p:nvPr/>
        </p:nvSpPr>
        <p:spPr>
          <a:xfrm>
            <a:off x="582858" y="1347603"/>
            <a:ext cx="13478676" cy="3709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eaLnBrk="0" hangingPunct="0">
              <a:buFontTx/>
              <a:buNone/>
            </a:pPr>
            <a:endParaRPr lang="en-GB" sz="1829">
              <a:solidFill>
                <a:srgbClr val="FFFFFF"/>
              </a:solidFill>
              <a:latin typeface="Arial" pitchFamily="34" charset="0"/>
              <a:ea typeface="MS PGothic" pitchFamily="34" charset="-128"/>
            </a:endParaRPr>
          </a:p>
        </p:txBody>
      </p:sp>
      <p:sp>
        <p:nvSpPr>
          <p:cNvPr id="8" name="Rectangle 7"/>
          <p:cNvSpPr/>
          <p:nvPr userDrawn="1"/>
        </p:nvSpPr>
        <p:spPr>
          <a:xfrm flipV="1">
            <a:off x="583016" y="7726342"/>
            <a:ext cx="13485605" cy="3291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eaLnBrk="0" hangingPunct="0">
              <a:buFontTx/>
              <a:buNone/>
            </a:pPr>
            <a:endParaRPr lang="en-GB" sz="1372" dirty="0">
              <a:solidFill>
                <a:srgbClr val="FFFFFF"/>
              </a:solidFill>
              <a:latin typeface="Arial" pitchFamily="34" charset="0"/>
              <a:ea typeface="MS PGothic" pitchFamily="34" charset="-128"/>
            </a:endParaRPr>
          </a:p>
        </p:txBody>
      </p:sp>
      <p:sp>
        <p:nvSpPr>
          <p:cNvPr id="9" name="Rectangle 8"/>
          <p:cNvSpPr/>
          <p:nvPr userDrawn="1"/>
        </p:nvSpPr>
        <p:spPr>
          <a:xfrm>
            <a:off x="582858" y="1347603"/>
            <a:ext cx="13478676" cy="3709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eaLnBrk="0" hangingPunct="0">
              <a:buFontTx/>
              <a:buNone/>
            </a:pPr>
            <a:endParaRPr lang="en-GB" sz="1829">
              <a:solidFill>
                <a:srgbClr val="FFFFFF"/>
              </a:solidFill>
              <a:latin typeface="Arial" pitchFamily="34" charset="0"/>
              <a:ea typeface="MS PGothic" pitchFamily="34" charset="-128"/>
            </a:endParaRPr>
          </a:p>
        </p:txBody>
      </p:sp>
      <p:sp>
        <p:nvSpPr>
          <p:cNvPr id="12" name="Rectangle 9"/>
          <p:cNvSpPr>
            <a:spLocks noChangeArrowheads="1"/>
          </p:cNvSpPr>
          <p:nvPr userDrawn="1"/>
        </p:nvSpPr>
        <p:spPr bwMode="invGray">
          <a:xfrm>
            <a:off x="13111490" y="7832896"/>
            <a:ext cx="938435" cy="166199"/>
          </a:xfrm>
          <a:prstGeom prst="rect">
            <a:avLst/>
          </a:prstGeom>
          <a:noFill/>
          <a:ln>
            <a:noFill/>
          </a:ln>
          <a:effectLst/>
          <a:extLst>
            <a:ext uri="{909E8E84-426E-40DD-AFC4-6F175D3DCCD1}">
              <a14:hiddenFill xmlns:a14="http://schemas.microsoft.com/office/drawing/2010/main">
                <a:solidFill>
                  <a:srgbClr val="0057A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p>
            <a:pPr algn="r" eaLnBrk="0" hangingPunct="0">
              <a:buFontTx/>
              <a:buNone/>
            </a:pPr>
            <a:fld id="{A618EB91-68A2-413C-AF9E-E3F73DFE5122}" type="slidenum">
              <a:rPr lang="en-GB" sz="1080" smtClean="0">
                <a:solidFill>
                  <a:schemeClr val="bg1"/>
                </a:solidFill>
                <a:latin typeface="+mn-lt"/>
              </a:rPr>
              <a:pPr algn="r" eaLnBrk="0" hangingPunct="0">
                <a:buFontTx/>
                <a:buNone/>
              </a:pPr>
              <a:t>‹#›</a:t>
            </a:fld>
            <a:endParaRPr lang="en-GB" sz="1080" dirty="0">
              <a:solidFill>
                <a:schemeClr val="bg1"/>
              </a:solidFill>
              <a:latin typeface="+mn-lt"/>
            </a:endParaRPr>
          </a:p>
        </p:txBody>
      </p:sp>
      <p:sp>
        <p:nvSpPr>
          <p:cNvPr id="14" name="Text Placeholder 7"/>
          <p:cNvSpPr>
            <a:spLocks noGrp="1"/>
          </p:cNvSpPr>
          <p:nvPr>
            <p:ph type="body" sz="quarter" idx="10" hasCustomPrompt="1"/>
          </p:nvPr>
        </p:nvSpPr>
        <p:spPr>
          <a:xfrm>
            <a:off x="588215" y="7826803"/>
            <a:ext cx="12201785" cy="156966"/>
          </a:xfrm>
          <a:prstGeom prst="rect">
            <a:avLst/>
          </a:prstGeom>
        </p:spPr>
        <p:txBody>
          <a:bodyPr lIns="0" tIns="0" rIns="0" bIns="0">
            <a:noAutofit/>
          </a:bodyPr>
          <a:lstStyle>
            <a:lvl1pPr>
              <a:defRPr sz="1020" b="0" cap="all" baseline="0">
                <a:solidFill>
                  <a:schemeClr val="bg1"/>
                </a:solidFill>
              </a:defRPr>
            </a:lvl1pPr>
          </a:lstStyle>
          <a:p>
            <a:pPr lvl="0"/>
            <a:r>
              <a:rPr lang="en-US" dirty="0"/>
              <a:t>Footer: Change Information Classification in caps (8.5pt light)</a:t>
            </a:r>
          </a:p>
        </p:txBody>
      </p:sp>
    </p:spTree>
    <p:extLst>
      <p:ext uri="{BB962C8B-B14F-4D97-AF65-F5344CB8AC3E}">
        <p14:creationId xmlns:p14="http://schemas.microsoft.com/office/powerpoint/2010/main" val="259375168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Orange Divider Numbering">
    <p:bg>
      <p:bgPr>
        <a:gradFill flip="none" rotWithShape="1">
          <a:gsLst>
            <a:gs pos="10000">
              <a:srgbClr val="FFA300"/>
            </a:gs>
            <a:gs pos="90000">
              <a:schemeClr val="accent2"/>
            </a:gs>
          </a:gsLst>
          <a:lin ang="0" scaled="1"/>
          <a:tileRect/>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8216" y="1752481"/>
            <a:ext cx="12523273" cy="1975104"/>
          </a:xfrm>
        </p:spPr>
        <p:txBody>
          <a:bodyPr anchor="t"/>
          <a:lstStyle>
            <a:lvl1pPr>
              <a:lnSpc>
                <a:spcPct val="120000"/>
              </a:lnSpc>
              <a:defRPr sz="5280">
                <a:solidFill>
                  <a:schemeClr val="bg1"/>
                </a:solidFill>
              </a:defRPr>
            </a:lvl1pPr>
          </a:lstStyle>
          <a:p>
            <a:r>
              <a:rPr lang="en-US" dirty="0"/>
              <a:t>Optional numbering </a:t>
            </a:r>
            <a:br>
              <a:rPr lang="en-US" dirty="0"/>
            </a:br>
            <a:r>
              <a:rPr lang="en-US" dirty="0"/>
              <a:t>system </a:t>
            </a:r>
            <a:r>
              <a:rPr lang="en-US" kern="0" dirty="0"/>
              <a:t>(44pt </a:t>
            </a:r>
            <a:r>
              <a:rPr lang="en-US" dirty="0"/>
              <a:t>light</a:t>
            </a:r>
            <a:r>
              <a:rPr lang="en-US" kern="0" dirty="0"/>
              <a:t>)</a:t>
            </a:r>
            <a:endParaRPr lang="en-US" dirty="0"/>
          </a:p>
        </p:txBody>
      </p:sp>
      <p:sp>
        <p:nvSpPr>
          <p:cNvPr id="8" name="Text Placeholder 2"/>
          <p:cNvSpPr>
            <a:spLocks noGrp="1"/>
          </p:cNvSpPr>
          <p:nvPr>
            <p:ph type="body" sz="quarter" idx="13" hasCustomPrompt="1"/>
          </p:nvPr>
        </p:nvSpPr>
        <p:spPr>
          <a:xfrm>
            <a:off x="588215" y="487681"/>
            <a:ext cx="11931186" cy="693420"/>
          </a:xfrm>
          <a:prstGeom prst="rect">
            <a:avLst/>
          </a:prstGeom>
        </p:spPr>
        <p:txBody>
          <a:bodyPr lIns="0" tIns="0" rIns="0" bIns="0" anchor="b">
            <a:noAutofit/>
          </a:bodyPr>
          <a:lstStyle>
            <a:lvl1pPr>
              <a:lnSpc>
                <a:spcPct val="100000"/>
              </a:lnSpc>
              <a:defRPr sz="2400" b="0" cap="all" baseline="0">
                <a:solidFill>
                  <a:schemeClr val="bg1"/>
                </a:solidFill>
                <a:latin typeface="+mj-lt"/>
              </a:defRPr>
            </a:lvl1pPr>
            <a:lvl2pPr>
              <a:defRPr sz="6703" b="0">
                <a:solidFill>
                  <a:schemeClr val="bg1"/>
                </a:solidFill>
              </a:defRPr>
            </a:lvl2pPr>
            <a:lvl3pPr>
              <a:defRPr sz="6703" b="0">
                <a:solidFill>
                  <a:schemeClr val="bg1"/>
                </a:solidFill>
              </a:defRPr>
            </a:lvl3pPr>
            <a:lvl4pPr>
              <a:defRPr sz="6703" b="0">
                <a:solidFill>
                  <a:schemeClr val="bg1"/>
                </a:solidFill>
              </a:defRPr>
            </a:lvl4pPr>
            <a:lvl5pPr>
              <a:defRPr sz="6703" b="0">
                <a:solidFill>
                  <a:schemeClr val="bg1"/>
                </a:solidFill>
              </a:defRPr>
            </a:lvl5pPr>
          </a:lstStyle>
          <a:p>
            <a:pPr lvl="0"/>
            <a:r>
              <a:rPr lang="en-US" dirty="0"/>
              <a:t>Section divider subtitle (20PT light)</a:t>
            </a:r>
          </a:p>
        </p:txBody>
      </p:sp>
      <p:sp>
        <p:nvSpPr>
          <p:cNvPr id="12" name="Text Placeholder 5"/>
          <p:cNvSpPr>
            <a:spLocks noGrp="1"/>
          </p:cNvSpPr>
          <p:nvPr>
            <p:ph type="body" sz="quarter" idx="14" hasCustomPrompt="1"/>
          </p:nvPr>
        </p:nvSpPr>
        <p:spPr>
          <a:xfrm>
            <a:off x="7092299" y="3854338"/>
            <a:ext cx="6987798" cy="4431983"/>
          </a:xfrm>
          <a:prstGeom prst="rect">
            <a:avLst/>
          </a:prstGeom>
        </p:spPr>
        <p:txBody>
          <a:bodyPr lIns="0" tIns="0" rIns="0" bIns="0">
            <a:noAutofit/>
          </a:bodyPr>
          <a:lstStyle>
            <a:lvl1pPr algn="r">
              <a:defRPr sz="26400" b="0">
                <a:solidFill>
                  <a:schemeClr val="bg1"/>
                </a:solidFill>
              </a:defRPr>
            </a:lvl1pPr>
            <a:lvl2pPr algn="r">
              <a:defRPr sz="36564">
                <a:solidFill>
                  <a:schemeClr val="bg1"/>
                </a:solidFill>
              </a:defRPr>
            </a:lvl2pPr>
            <a:lvl3pPr algn="r">
              <a:defRPr sz="36564">
                <a:solidFill>
                  <a:schemeClr val="bg1"/>
                </a:solidFill>
              </a:defRPr>
            </a:lvl3pPr>
            <a:lvl4pPr algn="r">
              <a:defRPr sz="36564">
                <a:solidFill>
                  <a:schemeClr val="bg1"/>
                </a:solidFill>
              </a:defRPr>
            </a:lvl4pPr>
            <a:lvl5pPr algn="r">
              <a:defRPr sz="36564">
                <a:solidFill>
                  <a:schemeClr val="bg1"/>
                </a:solidFill>
              </a:defRPr>
            </a:lvl5pPr>
          </a:lstStyle>
          <a:p>
            <a:pPr lvl="0"/>
            <a:r>
              <a:rPr lang="en-US" dirty="0"/>
              <a:t>6</a:t>
            </a:r>
          </a:p>
        </p:txBody>
      </p:sp>
      <p:sp>
        <p:nvSpPr>
          <p:cNvPr id="6" name="Rectangle 5"/>
          <p:cNvSpPr/>
          <p:nvPr/>
        </p:nvSpPr>
        <p:spPr>
          <a:xfrm flipV="1">
            <a:off x="583016" y="7726342"/>
            <a:ext cx="13485605" cy="3291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eaLnBrk="0" hangingPunct="0">
              <a:buFontTx/>
              <a:buNone/>
            </a:pPr>
            <a:endParaRPr lang="en-GB" sz="1372" dirty="0">
              <a:solidFill>
                <a:srgbClr val="FFFFFF"/>
              </a:solidFill>
              <a:latin typeface="Arial" pitchFamily="34" charset="0"/>
              <a:ea typeface="MS PGothic" pitchFamily="34" charset="-128"/>
            </a:endParaRPr>
          </a:p>
        </p:txBody>
      </p:sp>
      <p:sp>
        <p:nvSpPr>
          <p:cNvPr id="7" name="Rectangle 6"/>
          <p:cNvSpPr/>
          <p:nvPr/>
        </p:nvSpPr>
        <p:spPr>
          <a:xfrm>
            <a:off x="582858" y="1347603"/>
            <a:ext cx="13478676" cy="3709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eaLnBrk="0" hangingPunct="0">
              <a:buFontTx/>
              <a:buNone/>
            </a:pPr>
            <a:endParaRPr lang="en-GB" sz="1829">
              <a:solidFill>
                <a:srgbClr val="FFFFFF"/>
              </a:solidFill>
              <a:latin typeface="Arial" pitchFamily="34" charset="0"/>
              <a:ea typeface="MS PGothic" pitchFamily="34" charset="-128"/>
            </a:endParaRPr>
          </a:p>
        </p:txBody>
      </p:sp>
      <p:sp>
        <p:nvSpPr>
          <p:cNvPr id="9" name="Rectangle 9"/>
          <p:cNvSpPr>
            <a:spLocks noChangeArrowheads="1"/>
          </p:cNvSpPr>
          <p:nvPr/>
        </p:nvSpPr>
        <p:spPr bwMode="invGray">
          <a:xfrm>
            <a:off x="13111490" y="7832896"/>
            <a:ext cx="938435" cy="166199"/>
          </a:xfrm>
          <a:prstGeom prst="rect">
            <a:avLst/>
          </a:prstGeom>
          <a:noFill/>
          <a:ln>
            <a:noFill/>
          </a:ln>
          <a:effectLst/>
          <a:extLst>
            <a:ext uri="{909E8E84-426E-40DD-AFC4-6F175D3DCCD1}">
              <a14:hiddenFill xmlns:a14="http://schemas.microsoft.com/office/drawing/2010/main">
                <a:solidFill>
                  <a:srgbClr val="0057A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p>
            <a:pPr algn="r" eaLnBrk="0" hangingPunct="0">
              <a:buFontTx/>
              <a:buNone/>
            </a:pPr>
            <a:fld id="{A618EB91-68A2-413C-AF9E-E3F73DFE5122}" type="slidenum">
              <a:rPr lang="en-GB" sz="1080" smtClean="0">
                <a:solidFill>
                  <a:schemeClr val="bg1"/>
                </a:solidFill>
                <a:latin typeface="+mn-lt"/>
              </a:rPr>
              <a:pPr algn="r" eaLnBrk="0" hangingPunct="0">
                <a:buFontTx/>
                <a:buNone/>
              </a:pPr>
              <a:t>‹#›</a:t>
            </a:fld>
            <a:endParaRPr lang="en-GB" sz="1080" dirty="0">
              <a:solidFill>
                <a:schemeClr val="bg1"/>
              </a:solidFill>
              <a:latin typeface="+mn-lt"/>
            </a:endParaRPr>
          </a:p>
        </p:txBody>
      </p:sp>
      <p:sp>
        <p:nvSpPr>
          <p:cNvPr id="11" name="Rectangle 10"/>
          <p:cNvSpPr/>
          <p:nvPr userDrawn="1"/>
        </p:nvSpPr>
        <p:spPr>
          <a:xfrm flipV="1">
            <a:off x="583016" y="7726342"/>
            <a:ext cx="13485605" cy="3291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eaLnBrk="0" hangingPunct="0">
              <a:buFontTx/>
              <a:buNone/>
            </a:pPr>
            <a:endParaRPr lang="en-GB" sz="1372" dirty="0">
              <a:solidFill>
                <a:srgbClr val="FFFFFF"/>
              </a:solidFill>
              <a:latin typeface="Arial" pitchFamily="34" charset="0"/>
              <a:ea typeface="MS PGothic" pitchFamily="34" charset="-128"/>
            </a:endParaRPr>
          </a:p>
        </p:txBody>
      </p:sp>
      <p:sp>
        <p:nvSpPr>
          <p:cNvPr id="14" name="Rectangle 13"/>
          <p:cNvSpPr/>
          <p:nvPr userDrawn="1"/>
        </p:nvSpPr>
        <p:spPr>
          <a:xfrm>
            <a:off x="582858" y="1347603"/>
            <a:ext cx="13478676" cy="3709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eaLnBrk="0" hangingPunct="0">
              <a:buFontTx/>
              <a:buNone/>
            </a:pPr>
            <a:endParaRPr lang="en-GB" sz="1829">
              <a:solidFill>
                <a:srgbClr val="FFFFFF"/>
              </a:solidFill>
              <a:latin typeface="Arial" pitchFamily="34" charset="0"/>
              <a:ea typeface="MS PGothic" pitchFamily="34" charset="-128"/>
            </a:endParaRPr>
          </a:p>
        </p:txBody>
      </p:sp>
      <p:sp>
        <p:nvSpPr>
          <p:cNvPr id="15" name="Text Placeholder 7"/>
          <p:cNvSpPr>
            <a:spLocks noGrp="1"/>
          </p:cNvSpPr>
          <p:nvPr>
            <p:ph type="body" sz="quarter" idx="10" hasCustomPrompt="1"/>
          </p:nvPr>
        </p:nvSpPr>
        <p:spPr>
          <a:xfrm>
            <a:off x="588215" y="7826803"/>
            <a:ext cx="12201785" cy="156966"/>
          </a:xfrm>
          <a:prstGeom prst="rect">
            <a:avLst/>
          </a:prstGeom>
        </p:spPr>
        <p:txBody>
          <a:bodyPr lIns="0" tIns="0" rIns="0" bIns="0">
            <a:noAutofit/>
          </a:bodyPr>
          <a:lstStyle>
            <a:lvl1pPr>
              <a:defRPr sz="1020" b="0" cap="all" baseline="0">
                <a:solidFill>
                  <a:schemeClr val="bg1"/>
                </a:solidFill>
              </a:defRPr>
            </a:lvl1pPr>
          </a:lstStyle>
          <a:p>
            <a:pPr lvl="0"/>
            <a:r>
              <a:rPr lang="en-US" dirty="0"/>
              <a:t>Footer: Change Information Classification in caps (8.5pt light)</a:t>
            </a:r>
          </a:p>
        </p:txBody>
      </p:sp>
    </p:spTree>
    <p:extLst>
      <p:ext uri="{BB962C8B-B14F-4D97-AF65-F5344CB8AC3E}">
        <p14:creationId xmlns:p14="http://schemas.microsoft.com/office/powerpoint/2010/main" val="6522414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p:cSld name="Orange Divider AR">
    <p:bg>
      <p:bgPr>
        <a:gradFill flip="none" rotWithShape="1">
          <a:gsLst>
            <a:gs pos="90000">
              <a:srgbClr val="FFA300"/>
            </a:gs>
            <a:gs pos="10000">
              <a:schemeClr val="accent2"/>
            </a:gs>
          </a:gsLst>
          <a:lin ang="0" scaled="1"/>
          <a:tileRect/>
        </a:gradFill>
        <a:effectLst/>
      </p:bgPr>
    </p:bg>
    <p:spTree>
      <p:nvGrpSpPr>
        <p:cNvPr id="1" name=""/>
        <p:cNvGrpSpPr/>
        <p:nvPr/>
      </p:nvGrpSpPr>
      <p:grpSpPr>
        <a:xfrm>
          <a:off x="0" y="0"/>
          <a:ext cx="0" cy="0"/>
          <a:chOff x="0" y="0"/>
          <a:chExt cx="0" cy="0"/>
        </a:xfrm>
      </p:grpSpPr>
      <p:sp>
        <p:nvSpPr>
          <p:cNvPr id="18" name="Text Placeholder 17"/>
          <p:cNvSpPr>
            <a:spLocks noGrp="1"/>
          </p:cNvSpPr>
          <p:nvPr>
            <p:ph type="body" sz="quarter" idx="11" hasCustomPrompt="1"/>
          </p:nvPr>
        </p:nvSpPr>
        <p:spPr>
          <a:xfrm>
            <a:off x="2130350" y="487681"/>
            <a:ext cx="11931184" cy="693420"/>
          </a:xfrm>
          <a:prstGeom prst="rect">
            <a:avLst/>
          </a:prstGeom>
        </p:spPr>
        <p:txBody>
          <a:bodyPr lIns="0" tIns="0" rIns="0" bIns="0" anchor="b">
            <a:noAutofit/>
          </a:bodyPr>
          <a:lstStyle>
            <a:lvl1pPr algn="r" rtl="1">
              <a:lnSpc>
                <a:spcPct val="100000"/>
              </a:lnSpc>
              <a:defRPr sz="2400" b="0" cap="all" baseline="0">
                <a:solidFill>
                  <a:schemeClr val="bg1"/>
                </a:solidFill>
                <a:latin typeface="SABIC Typeface Headline Light" panose="020B0303060202020204" pitchFamily="34" charset="0"/>
                <a:cs typeface="+mj-cs"/>
              </a:defRPr>
            </a:lvl1pPr>
          </a:lstStyle>
          <a:p>
            <a:pPr>
              <a:buFontTx/>
            </a:pPr>
            <a:r>
              <a:rPr lang="ar-SA" dirty="0"/>
              <a:t>عنوان فرعي للفاصل، حجم الخط 20خفيف</a:t>
            </a:r>
            <a:endParaRPr lang="en-US" kern="0" dirty="0"/>
          </a:p>
        </p:txBody>
      </p:sp>
      <p:sp>
        <p:nvSpPr>
          <p:cNvPr id="14" name="Title 13"/>
          <p:cNvSpPr>
            <a:spLocks noGrp="1"/>
          </p:cNvSpPr>
          <p:nvPr>
            <p:ph type="title" hasCustomPrompt="1"/>
          </p:nvPr>
        </p:nvSpPr>
        <p:spPr>
          <a:xfrm>
            <a:off x="1521293" y="1752482"/>
            <a:ext cx="12540242" cy="1975104"/>
          </a:xfrm>
        </p:spPr>
        <p:txBody>
          <a:bodyPr anchor="t"/>
          <a:lstStyle>
            <a:lvl1pPr algn="r" rtl="1">
              <a:lnSpc>
                <a:spcPct val="120000"/>
              </a:lnSpc>
              <a:defRPr sz="5280" cap="all" baseline="0">
                <a:solidFill>
                  <a:schemeClr val="bg1"/>
                </a:solidFill>
                <a:latin typeface="SABIC Typeface Headline Light" panose="020B0303060202020204" pitchFamily="34" charset="0"/>
                <a:cs typeface="+mj-cs"/>
              </a:defRPr>
            </a:lvl1pPr>
          </a:lstStyle>
          <a:p>
            <a:pPr>
              <a:buFontTx/>
            </a:pPr>
            <a:r>
              <a:rPr lang="ar-SA" kern="0" dirty="0"/>
              <a:t>عنوان رئيس للفاصل</a:t>
            </a:r>
            <a:br>
              <a:rPr lang="ar-SA" kern="0" dirty="0"/>
            </a:br>
            <a:r>
              <a:rPr lang="ar-SA" kern="0" dirty="0"/>
              <a:t>حجم الخط 44</a:t>
            </a:r>
            <a:r>
              <a:rPr lang="ar-SA" dirty="0"/>
              <a:t>خفيف</a:t>
            </a:r>
            <a:endParaRPr lang="en-US" kern="0" dirty="0"/>
          </a:p>
        </p:txBody>
      </p:sp>
      <p:sp>
        <p:nvSpPr>
          <p:cNvPr id="21" name="Text Placeholder 7"/>
          <p:cNvSpPr>
            <a:spLocks noGrp="1"/>
          </p:cNvSpPr>
          <p:nvPr>
            <p:ph type="body" sz="quarter" idx="10" hasCustomPrompt="1"/>
          </p:nvPr>
        </p:nvSpPr>
        <p:spPr>
          <a:xfrm>
            <a:off x="1859749" y="7826803"/>
            <a:ext cx="12201785" cy="156966"/>
          </a:xfrm>
          <a:prstGeom prst="rect">
            <a:avLst/>
          </a:prstGeom>
        </p:spPr>
        <p:txBody>
          <a:bodyPr lIns="0" tIns="0" rIns="0" bIns="0">
            <a:noAutofit/>
          </a:bodyPr>
          <a:lstStyle>
            <a:lvl1pPr algn="r" rtl="1">
              <a:defRPr sz="1020" b="0" cap="all" baseline="0">
                <a:solidFill>
                  <a:schemeClr val="bg1"/>
                </a:solidFill>
                <a:latin typeface="SABIC Typeface Text Light" panose="020B0303060202020204" pitchFamily="34" charset="0"/>
                <a:cs typeface="+mn-cs"/>
              </a:defRPr>
            </a:lvl1pPr>
          </a:lstStyle>
          <a:p>
            <a:pPr lvl="0"/>
            <a:r>
              <a:rPr lang="ar-SA" dirty="0"/>
              <a:t>هامش تبويب للفاصل، حجم الخط 8.5خفيف</a:t>
            </a:r>
            <a:endParaRPr lang="en-US" dirty="0"/>
          </a:p>
        </p:txBody>
      </p:sp>
      <p:sp>
        <p:nvSpPr>
          <p:cNvPr id="5" name="Rectangle 4"/>
          <p:cNvSpPr/>
          <p:nvPr/>
        </p:nvSpPr>
        <p:spPr>
          <a:xfrm flipV="1">
            <a:off x="583016" y="7726342"/>
            <a:ext cx="13485605" cy="3291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eaLnBrk="0" hangingPunct="0">
              <a:buFontTx/>
              <a:buNone/>
            </a:pPr>
            <a:endParaRPr lang="en-GB" sz="1372" dirty="0">
              <a:solidFill>
                <a:srgbClr val="FFFFFF"/>
              </a:solidFill>
              <a:latin typeface="Arial" pitchFamily="34" charset="0"/>
              <a:ea typeface="MS PGothic" pitchFamily="34" charset="-128"/>
            </a:endParaRPr>
          </a:p>
        </p:txBody>
      </p:sp>
      <p:sp>
        <p:nvSpPr>
          <p:cNvPr id="6" name="Rectangle 5"/>
          <p:cNvSpPr/>
          <p:nvPr/>
        </p:nvSpPr>
        <p:spPr>
          <a:xfrm>
            <a:off x="582858" y="1347603"/>
            <a:ext cx="13478676" cy="3709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eaLnBrk="0" hangingPunct="0">
              <a:buFontTx/>
              <a:buNone/>
            </a:pPr>
            <a:endParaRPr lang="en-GB" sz="1829">
              <a:solidFill>
                <a:srgbClr val="FFFFFF"/>
              </a:solidFill>
              <a:latin typeface="Arial" pitchFamily="34" charset="0"/>
              <a:ea typeface="MS PGothic" pitchFamily="34" charset="-128"/>
            </a:endParaRPr>
          </a:p>
        </p:txBody>
      </p:sp>
      <p:sp>
        <p:nvSpPr>
          <p:cNvPr id="8" name="Rectangle 7"/>
          <p:cNvSpPr/>
          <p:nvPr userDrawn="1"/>
        </p:nvSpPr>
        <p:spPr>
          <a:xfrm flipV="1">
            <a:off x="583016" y="7726342"/>
            <a:ext cx="13485605" cy="3291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eaLnBrk="0" hangingPunct="0">
              <a:buFontTx/>
              <a:buNone/>
            </a:pPr>
            <a:endParaRPr lang="en-GB" sz="1372" dirty="0">
              <a:solidFill>
                <a:srgbClr val="FFFFFF"/>
              </a:solidFill>
              <a:latin typeface="Arial" pitchFamily="34" charset="0"/>
              <a:ea typeface="MS PGothic" pitchFamily="34" charset="-128"/>
            </a:endParaRPr>
          </a:p>
        </p:txBody>
      </p:sp>
      <p:sp>
        <p:nvSpPr>
          <p:cNvPr id="9" name="Rectangle 8"/>
          <p:cNvSpPr/>
          <p:nvPr userDrawn="1"/>
        </p:nvSpPr>
        <p:spPr>
          <a:xfrm>
            <a:off x="582858" y="1347603"/>
            <a:ext cx="13478676" cy="3709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eaLnBrk="0" hangingPunct="0">
              <a:buFontTx/>
              <a:buNone/>
            </a:pPr>
            <a:endParaRPr lang="en-GB" sz="1829">
              <a:solidFill>
                <a:srgbClr val="FFFFFF"/>
              </a:solidFill>
              <a:latin typeface="Arial" pitchFamily="34" charset="0"/>
              <a:ea typeface="MS PGothic" pitchFamily="34" charset="-128"/>
            </a:endParaRPr>
          </a:p>
        </p:txBody>
      </p:sp>
      <p:sp>
        <p:nvSpPr>
          <p:cNvPr id="10" name="Rectangle 9"/>
          <p:cNvSpPr>
            <a:spLocks noChangeArrowheads="1"/>
          </p:cNvSpPr>
          <p:nvPr userDrawn="1"/>
        </p:nvSpPr>
        <p:spPr bwMode="invGray">
          <a:xfrm>
            <a:off x="582859" y="7832896"/>
            <a:ext cx="938435" cy="166199"/>
          </a:xfrm>
          <a:prstGeom prst="rect">
            <a:avLst/>
          </a:prstGeom>
          <a:noFill/>
          <a:ln>
            <a:noFill/>
          </a:ln>
          <a:effectLst/>
          <a:extLst>
            <a:ext uri="{909E8E84-426E-40DD-AFC4-6F175D3DCCD1}">
              <a14:hiddenFill xmlns:a14="http://schemas.microsoft.com/office/drawing/2010/main">
                <a:solidFill>
                  <a:srgbClr val="0057A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p>
            <a:pPr algn="l" eaLnBrk="0" hangingPunct="0">
              <a:buFontTx/>
              <a:buNone/>
            </a:pPr>
            <a:fld id="{A618EB91-68A2-413C-AF9E-E3F73DFE5122}" type="slidenum">
              <a:rPr lang="en-GB" sz="1080" smtClean="0">
                <a:solidFill>
                  <a:schemeClr val="bg1"/>
                </a:solidFill>
                <a:latin typeface="+mn-lt"/>
              </a:rPr>
              <a:pPr algn="l" eaLnBrk="0" hangingPunct="0">
                <a:buFontTx/>
                <a:buNone/>
              </a:pPr>
              <a:t>‹#›</a:t>
            </a:fld>
            <a:endParaRPr lang="en-GB" sz="1080" dirty="0">
              <a:solidFill>
                <a:schemeClr val="bg1"/>
              </a:solidFill>
              <a:latin typeface="+mn-lt"/>
            </a:endParaRPr>
          </a:p>
        </p:txBody>
      </p:sp>
    </p:spTree>
    <p:extLst>
      <p:ext uri="{BB962C8B-B14F-4D97-AF65-F5344CB8AC3E}">
        <p14:creationId xmlns:p14="http://schemas.microsoft.com/office/powerpoint/2010/main" val="60419073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Orange Divider Numbering AR">
    <p:bg>
      <p:bgPr>
        <a:gradFill flip="none" rotWithShape="1">
          <a:gsLst>
            <a:gs pos="90000">
              <a:srgbClr val="FFA300"/>
            </a:gs>
            <a:gs pos="10000">
              <a:schemeClr val="accent2"/>
            </a:gs>
          </a:gsLst>
          <a:lin ang="0" scaled="1"/>
          <a:tileRect/>
        </a:gradFill>
        <a:effectLst/>
      </p:bgPr>
    </p:bg>
    <p:spTree>
      <p:nvGrpSpPr>
        <p:cNvPr id="1" name=""/>
        <p:cNvGrpSpPr/>
        <p:nvPr/>
      </p:nvGrpSpPr>
      <p:grpSpPr>
        <a:xfrm>
          <a:off x="0" y="0"/>
          <a:ext cx="0" cy="0"/>
          <a:chOff x="0" y="0"/>
          <a:chExt cx="0" cy="0"/>
        </a:xfrm>
      </p:grpSpPr>
      <p:sp>
        <p:nvSpPr>
          <p:cNvPr id="9" name="Text Placeholder 2"/>
          <p:cNvSpPr>
            <a:spLocks noGrp="1"/>
          </p:cNvSpPr>
          <p:nvPr>
            <p:ph type="body" sz="quarter" idx="13" hasCustomPrompt="1"/>
          </p:nvPr>
        </p:nvSpPr>
        <p:spPr>
          <a:xfrm>
            <a:off x="2118740" y="487681"/>
            <a:ext cx="11931185" cy="693420"/>
          </a:xfrm>
          <a:prstGeom prst="rect">
            <a:avLst/>
          </a:prstGeom>
        </p:spPr>
        <p:txBody>
          <a:bodyPr lIns="0" tIns="0" rIns="0" bIns="0" anchor="b">
            <a:noAutofit/>
          </a:bodyPr>
          <a:lstStyle>
            <a:lvl1pPr marL="0" marR="0" indent="0" algn="r" defTabSz="1097280" rtl="1" eaLnBrk="1" fontAlgn="base" latinLnBrk="0" hangingPunct="1">
              <a:lnSpc>
                <a:spcPct val="100000"/>
              </a:lnSpc>
              <a:spcBef>
                <a:spcPts val="0"/>
              </a:spcBef>
              <a:spcAft>
                <a:spcPct val="0"/>
              </a:spcAft>
              <a:buClr>
                <a:schemeClr val="tx1"/>
              </a:buClr>
              <a:buSzTx/>
              <a:buFont typeface="Arial" pitchFamily="34" charset="0"/>
              <a:buNone/>
              <a:tabLst/>
              <a:defRPr sz="2400" b="0" cap="all" baseline="0">
                <a:solidFill>
                  <a:schemeClr val="bg1"/>
                </a:solidFill>
                <a:latin typeface="SABIC Typeface Headline Light" panose="020B0303060202020204" pitchFamily="34" charset="0"/>
                <a:cs typeface="+mj-cs"/>
              </a:defRPr>
            </a:lvl1pPr>
            <a:lvl2pPr>
              <a:defRPr sz="6703" b="0">
                <a:solidFill>
                  <a:schemeClr val="bg1"/>
                </a:solidFill>
              </a:defRPr>
            </a:lvl2pPr>
            <a:lvl3pPr>
              <a:defRPr sz="6703" b="0">
                <a:solidFill>
                  <a:schemeClr val="bg1"/>
                </a:solidFill>
              </a:defRPr>
            </a:lvl3pPr>
            <a:lvl4pPr>
              <a:defRPr sz="6703" b="0">
                <a:solidFill>
                  <a:schemeClr val="bg1"/>
                </a:solidFill>
              </a:defRPr>
            </a:lvl4pPr>
            <a:lvl5pPr>
              <a:defRPr sz="6703" b="0">
                <a:solidFill>
                  <a:schemeClr val="bg1"/>
                </a:solidFill>
              </a:defRPr>
            </a:lvl5pPr>
          </a:lstStyle>
          <a:p>
            <a:pPr marL="0" marR="0" lvl="0" indent="0" algn="r" defTabSz="1097280" rtl="1" eaLnBrk="1" fontAlgn="base" latinLnBrk="0" hangingPunct="1">
              <a:lnSpc>
                <a:spcPct val="100000"/>
              </a:lnSpc>
              <a:spcBef>
                <a:spcPts val="0"/>
              </a:spcBef>
              <a:spcAft>
                <a:spcPct val="0"/>
              </a:spcAft>
              <a:buClr>
                <a:schemeClr val="tx1"/>
              </a:buClr>
              <a:buSzTx/>
              <a:buFont typeface="Arial" pitchFamily="34" charset="0"/>
              <a:buNone/>
              <a:tabLst/>
              <a:defRPr/>
            </a:pPr>
            <a:r>
              <a:rPr lang="ar-SA" dirty="0"/>
              <a:t>عنوان فرعي لفاصل مرقم، حجم الخط 20خفيف</a:t>
            </a:r>
            <a:endParaRPr lang="en-US" kern="0" dirty="0"/>
          </a:p>
        </p:txBody>
      </p:sp>
      <p:sp>
        <p:nvSpPr>
          <p:cNvPr id="10" name="Text Placeholder 5"/>
          <p:cNvSpPr>
            <a:spLocks noGrp="1"/>
          </p:cNvSpPr>
          <p:nvPr>
            <p:ph type="body" sz="quarter" idx="14" hasCustomPrompt="1"/>
          </p:nvPr>
        </p:nvSpPr>
        <p:spPr>
          <a:xfrm>
            <a:off x="588216" y="3854338"/>
            <a:ext cx="7043524" cy="4431983"/>
          </a:xfrm>
          <a:prstGeom prst="rect">
            <a:avLst/>
          </a:prstGeom>
        </p:spPr>
        <p:txBody>
          <a:bodyPr lIns="0" tIns="0" rIns="0" bIns="0">
            <a:noAutofit/>
          </a:bodyPr>
          <a:lstStyle>
            <a:lvl1pPr algn="l">
              <a:defRPr sz="26400" b="0">
                <a:solidFill>
                  <a:schemeClr val="bg1"/>
                </a:solidFill>
              </a:defRPr>
            </a:lvl1pPr>
            <a:lvl2pPr algn="r">
              <a:defRPr sz="36564">
                <a:solidFill>
                  <a:schemeClr val="bg1"/>
                </a:solidFill>
              </a:defRPr>
            </a:lvl2pPr>
            <a:lvl3pPr algn="r">
              <a:defRPr sz="36564">
                <a:solidFill>
                  <a:schemeClr val="bg1"/>
                </a:solidFill>
              </a:defRPr>
            </a:lvl3pPr>
            <a:lvl4pPr algn="r">
              <a:defRPr sz="36564">
                <a:solidFill>
                  <a:schemeClr val="bg1"/>
                </a:solidFill>
              </a:defRPr>
            </a:lvl4pPr>
            <a:lvl5pPr algn="r">
              <a:defRPr sz="36564">
                <a:solidFill>
                  <a:schemeClr val="bg1"/>
                </a:solidFill>
              </a:defRPr>
            </a:lvl5pPr>
          </a:lstStyle>
          <a:p>
            <a:pPr lvl="0"/>
            <a:r>
              <a:rPr lang="en-US" dirty="0"/>
              <a:t>6</a:t>
            </a:r>
          </a:p>
        </p:txBody>
      </p:sp>
      <p:sp>
        <p:nvSpPr>
          <p:cNvPr id="6" name="Rectangle 5"/>
          <p:cNvSpPr/>
          <p:nvPr/>
        </p:nvSpPr>
        <p:spPr>
          <a:xfrm flipV="1">
            <a:off x="583016" y="7726342"/>
            <a:ext cx="13485605" cy="3291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eaLnBrk="0" hangingPunct="0">
              <a:buFontTx/>
              <a:buNone/>
            </a:pPr>
            <a:endParaRPr lang="en-GB" sz="1372" dirty="0">
              <a:solidFill>
                <a:srgbClr val="FFFFFF"/>
              </a:solidFill>
              <a:latin typeface="Arial" pitchFamily="34" charset="0"/>
              <a:ea typeface="MS PGothic" pitchFamily="34" charset="-128"/>
            </a:endParaRPr>
          </a:p>
        </p:txBody>
      </p:sp>
      <p:sp>
        <p:nvSpPr>
          <p:cNvPr id="7" name="Rectangle 6"/>
          <p:cNvSpPr/>
          <p:nvPr/>
        </p:nvSpPr>
        <p:spPr>
          <a:xfrm>
            <a:off x="582858" y="1347603"/>
            <a:ext cx="13478676" cy="3709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eaLnBrk="0" hangingPunct="0">
              <a:buFontTx/>
              <a:buNone/>
            </a:pPr>
            <a:endParaRPr lang="en-GB" sz="1829">
              <a:solidFill>
                <a:srgbClr val="FFFFFF"/>
              </a:solidFill>
              <a:latin typeface="Arial" pitchFamily="34" charset="0"/>
              <a:ea typeface="MS PGothic" pitchFamily="34" charset="-128"/>
            </a:endParaRPr>
          </a:p>
        </p:txBody>
      </p:sp>
      <p:sp>
        <p:nvSpPr>
          <p:cNvPr id="8" name="Rectangle 9"/>
          <p:cNvSpPr>
            <a:spLocks noChangeArrowheads="1"/>
          </p:cNvSpPr>
          <p:nvPr/>
        </p:nvSpPr>
        <p:spPr bwMode="invGray">
          <a:xfrm>
            <a:off x="583017" y="7832896"/>
            <a:ext cx="938435" cy="166199"/>
          </a:xfrm>
          <a:prstGeom prst="rect">
            <a:avLst/>
          </a:prstGeom>
          <a:noFill/>
          <a:ln>
            <a:noFill/>
          </a:ln>
          <a:effectLst/>
          <a:extLst>
            <a:ext uri="{909E8E84-426E-40DD-AFC4-6F175D3DCCD1}">
              <a14:hiddenFill xmlns:a14="http://schemas.microsoft.com/office/drawing/2010/main">
                <a:solidFill>
                  <a:srgbClr val="0057A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p>
            <a:pPr algn="l" eaLnBrk="0" hangingPunct="0">
              <a:buFontTx/>
              <a:buNone/>
            </a:pPr>
            <a:fld id="{A618EB91-68A2-413C-AF9E-E3F73DFE5122}" type="slidenum">
              <a:rPr lang="en-GB" sz="1080" smtClean="0">
                <a:solidFill>
                  <a:schemeClr val="bg2"/>
                </a:solidFill>
                <a:latin typeface="+mn-lt"/>
              </a:rPr>
              <a:pPr algn="l" eaLnBrk="0" hangingPunct="0">
                <a:buFontTx/>
                <a:buNone/>
              </a:pPr>
              <a:t>‹#›</a:t>
            </a:fld>
            <a:endParaRPr lang="en-GB" sz="1080" dirty="0">
              <a:solidFill>
                <a:schemeClr val="bg2"/>
              </a:solidFill>
              <a:latin typeface="+mn-lt"/>
            </a:endParaRPr>
          </a:p>
        </p:txBody>
      </p:sp>
      <p:sp>
        <p:nvSpPr>
          <p:cNvPr id="11" name="Rectangle 10"/>
          <p:cNvSpPr/>
          <p:nvPr userDrawn="1"/>
        </p:nvSpPr>
        <p:spPr>
          <a:xfrm flipV="1">
            <a:off x="583016" y="7726342"/>
            <a:ext cx="13485605" cy="3291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eaLnBrk="0" hangingPunct="0">
              <a:buFontTx/>
              <a:buNone/>
            </a:pPr>
            <a:endParaRPr lang="en-GB" sz="1372" dirty="0">
              <a:solidFill>
                <a:srgbClr val="FFFFFF"/>
              </a:solidFill>
              <a:latin typeface="Arial" pitchFamily="34" charset="0"/>
              <a:ea typeface="MS PGothic" pitchFamily="34" charset="-128"/>
            </a:endParaRPr>
          </a:p>
        </p:txBody>
      </p:sp>
      <p:sp>
        <p:nvSpPr>
          <p:cNvPr id="12" name="Rectangle 11"/>
          <p:cNvSpPr/>
          <p:nvPr userDrawn="1"/>
        </p:nvSpPr>
        <p:spPr>
          <a:xfrm>
            <a:off x="582858" y="1347603"/>
            <a:ext cx="13478676" cy="3709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eaLnBrk="0" hangingPunct="0">
              <a:buFontTx/>
              <a:buNone/>
            </a:pPr>
            <a:endParaRPr lang="en-GB" sz="1829">
              <a:solidFill>
                <a:srgbClr val="FFFFFF"/>
              </a:solidFill>
              <a:latin typeface="Arial" pitchFamily="34" charset="0"/>
              <a:ea typeface="MS PGothic" pitchFamily="34" charset="-128"/>
            </a:endParaRPr>
          </a:p>
        </p:txBody>
      </p:sp>
      <p:sp>
        <p:nvSpPr>
          <p:cNvPr id="13" name="Text Placeholder 7"/>
          <p:cNvSpPr>
            <a:spLocks noGrp="1"/>
          </p:cNvSpPr>
          <p:nvPr>
            <p:ph type="body" sz="quarter" idx="10" hasCustomPrompt="1"/>
          </p:nvPr>
        </p:nvSpPr>
        <p:spPr>
          <a:xfrm>
            <a:off x="1848139" y="7826803"/>
            <a:ext cx="12201785" cy="156966"/>
          </a:xfrm>
          <a:prstGeom prst="rect">
            <a:avLst/>
          </a:prstGeom>
        </p:spPr>
        <p:txBody>
          <a:bodyPr lIns="0" tIns="0" rIns="0" bIns="0">
            <a:noAutofit/>
          </a:bodyPr>
          <a:lstStyle>
            <a:lvl1pPr algn="r" rtl="1">
              <a:defRPr sz="1020" b="0" cap="all" baseline="0">
                <a:solidFill>
                  <a:schemeClr val="bg1"/>
                </a:solidFill>
                <a:latin typeface="SABIC Typeface Text Light" panose="020B0303060202020204" pitchFamily="34" charset="0"/>
                <a:cs typeface="+mn-cs"/>
              </a:defRPr>
            </a:lvl1pPr>
          </a:lstStyle>
          <a:p>
            <a:pPr lvl="0"/>
            <a:r>
              <a:rPr lang="ar-SA" dirty="0"/>
              <a:t>هامش تبويب للفاصل، حجم الخط 8.5خفيف</a:t>
            </a:r>
            <a:endParaRPr lang="en-US" dirty="0"/>
          </a:p>
        </p:txBody>
      </p:sp>
      <p:sp>
        <p:nvSpPr>
          <p:cNvPr id="2" name="Title 1"/>
          <p:cNvSpPr>
            <a:spLocks noGrp="1"/>
          </p:cNvSpPr>
          <p:nvPr>
            <p:ph type="title" hasCustomPrompt="1"/>
          </p:nvPr>
        </p:nvSpPr>
        <p:spPr>
          <a:xfrm>
            <a:off x="1521452" y="1752482"/>
            <a:ext cx="12547170" cy="1975103"/>
          </a:xfrm>
        </p:spPr>
        <p:txBody>
          <a:bodyPr anchor="t"/>
          <a:lstStyle>
            <a:lvl1pPr algn="r" rtl="1">
              <a:lnSpc>
                <a:spcPct val="120000"/>
              </a:lnSpc>
              <a:defRPr sz="5280">
                <a:solidFill>
                  <a:schemeClr val="bg1"/>
                </a:solidFill>
                <a:cs typeface="+mj-cs"/>
              </a:defRPr>
            </a:lvl1pPr>
          </a:lstStyle>
          <a:p>
            <a:r>
              <a:rPr lang="ar-SA" dirty="0"/>
              <a:t>عنوان رئيس لفاصل مرقم</a:t>
            </a:r>
            <a:br>
              <a:rPr lang="ar-SA" dirty="0"/>
            </a:br>
            <a:r>
              <a:rPr lang="ar-SA" dirty="0"/>
              <a:t>حجم الخط 44خفيف</a:t>
            </a:r>
            <a:endParaRPr lang="en-US" dirty="0"/>
          </a:p>
        </p:txBody>
      </p:sp>
    </p:spTree>
    <p:extLst>
      <p:ext uri="{BB962C8B-B14F-4D97-AF65-F5344CB8AC3E}">
        <p14:creationId xmlns:p14="http://schemas.microsoft.com/office/powerpoint/2010/main" val="349302180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Appendix Divider">
    <p:bg>
      <p:bgPr>
        <a:gradFill flip="none" rotWithShape="1">
          <a:gsLst>
            <a:gs pos="10000">
              <a:srgbClr val="939598"/>
            </a:gs>
            <a:gs pos="90000">
              <a:schemeClr val="accent6">
                <a:lumMod val="40000"/>
                <a:lumOff val="60000"/>
              </a:schemeClr>
            </a:gs>
          </a:gsLst>
          <a:lin ang="0" scaled="1"/>
          <a:tileRect/>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8216" y="1752481"/>
            <a:ext cx="12523273" cy="1975104"/>
          </a:xfrm>
        </p:spPr>
        <p:txBody>
          <a:bodyPr anchor="t"/>
          <a:lstStyle>
            <a:lvl1pPr>
              <a:lnSpc>
                <a:spcPct val="120000"/>
              </a:lnSpc>
              <a:defRPr sz="5280">
                <a:solidFill>
                  <a:schemeClr val="bg1"/>
                </a:solidFill>
              </a:defRPr>
            </a:lvl1pPr>
          </a:lstStyle>
          <a:p>
            <a:r>
              <a:rPr lang="en-US" kern="0" dirty="0"/>
              <a:t>gray dividers for</a:t>
            </a:r>
            <a:br>
              <a:rPr lang="en-US" kern="0" dirty="0"/>
            </a:br>
            <a:r>
              <a:rPr lang="en-US" kern="0" dirty="0"/>
              <a:t>appendix only (44pt </a:t>
            </a:r>
            <a:r>
              <a:rPr lang="en-US" dirty="0"/>
              <a:t>light</a:t>
            </a:r>
            <a:r>
              <a:rPr lang="en-US" kern="0" dirty="0"/>
              <a:t>)</a:t>
            </a:r>
            <a:endParaRPr lang="en-US" dirty="0"/>
          </a:p>
        </p:txBody>
      </p:sp>
      <p:sp>
        <p:nvSpPr>
          <p:cNvPr id="11" name="Text Placeholder 17"/>
          <p:cNvSpPr>
            <a:spLocks noGrp="1"/>
          </p:cNvSpPr>
          <p:nvPr>
            <p:ph type="body" sz="quarter" idx="11" hasCustomPrompt="1"/>
          </p:nvPr>
        </p:nvSpPr>
        <p:spPr>
          <a:xfrm>
            <a:off x="588215" y="487681"/>
            <a:ext cx="11931186" cy="693420"/>
          </a:xfrm>
          <a:prstGeom prst="rect">
            <a:avLst/>
          </a:prstGeom>
        </p:spPr>
        <p:txBody>
          <a:bodyPr lIns="0" tIns="0" rIns="0" bIns="0" anchor="b">
            <a:noAutofit/>
          </a:bodyPr>
          <a:lstStyle>
            <a:lvl1pPr>
              <a:lnSpc>
                <a:spcPct val="100000"/>
              </a:lnSpc>
              <a:defRPr sz="2400" b="0" cap="all" baseline="0">
                <a:solidFill>
                  <a:schemeClr val="bg1"/>
                </a:solidFill>
                <a:latin typeface="+mj-lt"/>
              </a:defRPr>
            </a:lvl1pPr>
          </a:lstStyle>
          <a:p>
            <a:pPr>
              <a:buFontTx/>
            </a:pPr>
            <a:r>
              <a:rPr lang="en-US" dirty="0"/>
              <a:t>Appendix divider subtitle (20PT light)</a:t>
            </a:r>
            <a:endParaRPr lang="en-GB" kern="0" dirty="0"/>
          </a:p>
        </p:txBody>
      </p:sp>
      <p:sp>
        <p:nvSpPr>
          <p:cNvPr id="5" name="Rectangle 4"/>
          <p:cNvSpPr/>
          <p:nvPr/>
        </p:nvSpPr>
        <p:spPr>
          <a:xfrm flipV="1">
            <a:off x="583016" y="7726342"/>
            <a:ext cx="13485605" cy="3291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eaLnBrk="0" hangingPunct="0">
              <a:buFontTx/>
              <a:buNone/>
            </a:pPr>
            <a:endParaRPr lang="en-GB" sz="1372" dirty="0">
              <a:solidFill>
                <a:srgbClr val="FFFFFF"/>
              </a:solidFill>
              <a:latin typeface="Arial" pitchFamily="34" charset="0"/>
              <a:ea typeface="MS PGothic" pitchFamily="34" charset="-128"/>
            </a:endParaRPr>
          </a:p>
        </p:txBody>
      </p:sp>
      <p:sp>
        <p:nvSpPr>
          <p:cNvPr id="6" name="Rectangle 5"/>
          <p:cNvSpPr/>
          <p:nvPr/>
        </p:nvSpPr>
        <p:spPr>
          <a:xfrm>
            <a:off x="582858" y="1347603"/>
            <a:ext cx="13478676" cy="3709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eaLnBrk="0" hangingPunct="0">
              <a:buFontTx/>
              <a:buNone/>
            </a:pPr>
            <a:endParaRPr lang="en-GB" sz="1829">
              <a:solidFill>
                <a:srgbClr val="FFFFFF"/>
              </a:solidFill>
              <a:latin typeface="Arial" pitchFamily="34" charset="0"/>
              <a:ea typeface="MS PGothic" pitchFamily="34" charset="-128"/>
            </a:endParaRPr>
          </a:p>
        </p:txBody>
      </p:sp>
      <p:sp>
        <p:nvSpPr>
          <p:cNvPr id="8" name="Rectangle 7"/>
          <p:cNvSpPr/>
          <p:nvPr userDrawn="1"/>
        </p:nvSpPr>
        <p:spPr>
          <a:xfrm flipV="1">
            <a:off x="583016" y="7726342"/>
            <a:ext cx="13485605" cy="3291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eaLnBrk="0" hangingPunct="0">
              <a:buFontTx/>
              <a:buNone/>
            </a:pPr>
            <a:endParaRPr lang="en-GB" sz="1372" dirty="0">
              <a:solidFill>
                <a:srgbClr val="FFFFFF"/>
              </a:solidFill>
              <a:latin typeface="Arial" pitchFamily="34" charset="0"/>
              <a:ea typeface="MS PGothic" pitchFamily="34" charset="-128"/>
            </a:endParaRPr>
          </a:p>
        </p:txBody>
      </p:sp>
      <p:sp>
        <p:nvSpPr>
          <p:cNvPr id="10" name="Rectangle 9"/>
          <p:cNvSpPr/>
          <p:nvPr userDrawn="1"/>
        </p:nvSpPr>
        <p:spPr>
          <a:xfrm>
            <a:off x="582858" y="1347603"/>
            <a:ext cx="13478676" cy="3709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eaLnBrk="0" hangingPunct="0">
              <a:buFontTx/>
              <a:buNone/>
            </a:pPr>
            <a:endParaRPr lang="en-GB" sz="1829">
              <a:solidFill>
                <a:srgbClr val="FFFFFF"/>
              </a:solidFill>
              <a:latin typeface="Arial" pitchFamily="34" charset="0"/>
              <a:ea typeface="MS PGothic" pitchFamily="34" charset="-128"/>
            </a:endParaRPr>
          </a:p>
        </p:txBody>
      </p:sp>
      <p:sp>
        <p:nvSpPr>
          <p:cNvPr id="14" name="Rectangle 13"/>
          <p:cNvSpPr>
            <a:spLocks noChangeArrowheads="1"/>
          </p:cNvSpPr>
          <p:nvPr userDrawn="1"/>
        </p:nvSpPr>
        <p:spPr bwMode="invGray">
          <a:xfrm>
            <a:off x="13111490" y="7832896"/>
            <a:ext cx="938435" cy="166199"/>
          </a:xfrm>
          <a:prstGeom prst="rect">
            <a:avLst/>
          </a:prstGeom>
          <a:noFill/>
          <a:ln>
            <a:noFill/>
          </a:ln>
          <a:effectLst/>
          <a:extLst>
            <a:ext uri="{909E8E84-426E-40DD-AFC4-6F175D3DCCD1}">
              <a14:hiddenFill xmlns:a14="http://schemas.microsoft.com/office/drawing/2010/main">
                <a:solidFill>
                  <a:srgbClr val="0057A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p>
            <a:pPr algn="r" eaLnBrk="0" hangingPunct="0">
              <a:buFontTx/>
              <a:buNone/>
            </a:pPr>
            <a:fld id="{A618EB91-68A2-413C-AF9E-E3F73DFE5122}" type="slidenum">
              <a:rPr lang="en-GB" sz="1080" smtClean="0">
                <a:solidFill>
                  <a:schemeClr val="bg1"/>
                </a:solidFill>
                <a:latin typeface="+mn-lt"/>
              </a:rPr>
              <a:pPr algn="r" eaLnBrk="0" hangingPunct="0">
                <a:buFontTx/>
                <a:buNone/>
              </a:pPr>
              <a:t>‹#›</a:t>
            </a:fld>
            <a:endParaRPr lang="en-GB" sz="1080" dirty="0">
              <a:solidFill>
                <a:schemeClr val="bg1"/>
              </a:solidFill>
              <a:latin typeface="+mn-lt"/>
            </a:endParaRPr>
          </a:p>
        </p:txBody>
      </p:sp>
      <p:sp>
        <p:nvSpPr>
          <p:cNvPr id="13" name="Text Placeholder 7"/>
          <p:cNvSpPr>
            <a:spLocks noGrp="1"/>
          </p:cNvSpPr>
          <p:nvPr>
            <p:ph type="body" sz="quarter" idx="10" hasCustomPrompt="1"/>
          </p:nvPr>
        </p:nvSpPr>
        <p:spPr>
          <a:xfrm>
            <a:off x="588215" y="7826803"/>
            <a:ext cx="12201785" cy="156966"/>
          </a:xfrm>
          <a:prstGeom prst="rect">
            <a:avLst/>
          </a:prstGeom>
        </p:spPr>
        <p:txBody>
          <a:bodyPr lIns="0" tIns="0" rIns="0" bIns="0">
            <a:noAutofit/>
          </a:bodyPr>
          <a:lstStyle>
            <a:lvl1pPr>
              <a:defRPr sz="1020" b="0" cap="all" baseline="0">
                <a:solidFill>
                  <a:schemeClr val="bg1"/>
                </a:solidFill>
              </a:defRPr>
            </a:lvl1pPr>
          </a:lstStyle>
          <a:p>
            <a:pPr lvl="0"/>
            <a:r>
              <a:rPr lang="en-US" dirty="0"/>
              <a:t>Footer: Change Information Classification in caps (8.5pt light)</a:t>
            </a:r>
          </a:p>
        </p:txBody>
      </p:sp>
    </p:spTree>
    <p:extLst>
      <p:ext uri="{BB962C8B-B14F-4D97-AF65-F5344CB8AC3E}">
        <p14:creationId xmlns:p14="http://schemas.microsoft.com/office/powerpoint/2010/main" val="49783700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Appendix Divider AR">
    <p:bg>
      <p:bgPr>
        <a:gradFill flip="none" rotWithShape="1">
          <a:gsLst>
            <a:gs pos="90000">
              <a:srgbClr val="939598"/>
            </a:gs>
            <a:gs pos="10000">
              <a:schemeClr val="accent6">
                <a:lumMod val="40000"/>
                <a:lumOff val="60000"/>
              </a:schemeClr>
            </a:gs>
          </a:gsLst>
          <a:lin ang="0" scaled="1"/>
          <a:tileRect/>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22056" y="1752481"/>
            <a:ext cx="12546565" cy="1975104"/>
          </a:xfrm>
        </p:spPr>
        <p:txBody>
          <a:bodyPr anchor="t"/>
          <a:lstStyle>
            <a:lvl1pPr algn="r" rtl="1">
              <a:lnSpc>
                <a:spcPct val="120000"/>
              </a:lnSpc>
              <a:defRPr sz="5280">
                <a:solidFill>
                  <a:schemeClr val="bg1"/>
                </a:solidFill>
                <a:cs typeface="+mj-cs"/>
              </a:defRPr>
            </a:lvl1pPr>
          </a:lstStyle>
          <a:p>
            <a:r>
              <a:rPr lang="ar-SA" kern="0" dirty="0"/>
              <a:t>فاصل رمادي للملحق فقط</a:t>
            </a:r>
            <a:br>
              <a:rPr lang="ar-SA" kern="0" dirty="0"/>
            </a:br>
            <a:r>
              <a:rPr lang="ar-SA" dirty="0"/>
              <a:t>حجم الخط 44خفيف</a:t>
            </a:r>
            <a:endParaRPr lang="en-US" dirty="0"/>
          </a:p>
        </p:txBody>
      </p:sp>
      <p:sp>
        <p:nvSpPr>
          <p:cNvPr id="11" name="Text Placeholder 17"/>
          <p:cNvSpPr>
            <a:spLocks noGrp="1"/>
          </p:cNvSpPr>
          <p:nvPr>
            <p:ph type="body" sz="quarter" idx="11" hasCustomPrompt="1"/>
          </p:nvPr>
        </p:nvSpPr>
        <p:spPr>
          <a:xfrm>
            <a:off x="2130350" y="487681"/>
            <a:ext cx="11927447" cy="693420"/>
          </a:xfrm>
          <a:prstGeom prst="rect">
            <a:avLst/>
          </a:prstGeom>
        </p:spPr>
        <p:txBody>
          <a:bodyPr lIns="0" tIns="0" rIns="0" bIns="0" anchor="b">
            <a:noAutofit/>
          </a:bodyPr>
          <a:lstStyle>
            <a:lvl1pPr marL="0" marR="0" indent="0" algn="r" defTabSz="1097280" rtl="1" eaLnBrk="1" fontAlgn="base" latinLnBrk="0" hangingPunct="1">
              <a:lnSpc>
                <a:spcPct val="100000"/>
              </a:lnSpc>
              <a:spcBef>
                <a:spcPts val="0"/>
              </a:spcBef>
              <a:spcAft>
                <a:spcPct val="0"/>
              </a:spcAft>
              <a:buClr>
                <a:schemeClr val="tx1"/>
              </a:buClr>
              <a:buSzTx/>
              <a:buFontTx/>
              <a:buNone/>
              <a:tabLst/>
              <a:defRPr sz="2400" b="0" cap="all" baseline="0">
                <a:solidFill>
                  <a:schemeClr val="bg1"/>
                </a:solidFill>
                <a:latin typeface="SABIC Typeface Headline Light" panose="020B0303060202020204" pitchFamily="34" charset="0"/>
                <a:cs typeface="+mj-cs"/>
              </a:defRPr>
            </a:lvl1pPr>
          </a:lstStyle>
          <a:p>
            <a:pPr marL="0" marR="0" lvl="0" indent="0" algn="r" defTabSz="1097280" rtl="1" eaLnBrk="1" fontAlgn="base" latinLnBrk="0" hangingPunct="1">
              <a:lnSpc>
                <a:spcPct val="100000"/>
              </a:lnSpc>
              <a:spcBef>
                <a:spcPts val="0"/>
              </a:spcBef>
              <a:spcAft>
                <a:spcPct val="0"/>
              </a:spcAft>
              <a:buClr>
                <a:schemeClr val="tx1"/>
              </a:buClr>
              <a:buSzTx/>
              <a:buFontTx/>
              <a:buNone/>
              <a:tabLst/>
              <a:defRPr/>
            </a:pPr>
            <a:r>
              <a:rPr lang="ar-SA" dirty="0"/>
              <a:t>عنوان فرعي لفاصل الملحق، حجم الخط 20خفيف</a:t>
            </a:r>
            <a:endParaRPr lang="en-US" kern="0" dirty="0"/>
          </a:p>
        </p:txBody>
      </p:sp>
      <p:sp>
        <p:nvSpPr>
          <p:cNvPr id="5" name="Rectangle 4"/>
          <p:cNvSpPr/>
          <p:nvPr/>
        </p:nvSpPr>
        <p:spPr>
          <a:xfrm flipV="1">
            <a:off x="583016" y="7726342"/>
            <a:ext cx="13485605" cy="3291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eaLnBrk="0" hangingPunct="0">
              <a:buFontTx/>
              <a:buNone/>
            </a:pPr>
            <a:endParaRPr lang="en-GB" sz="1372" dirty="0">
              <a:solidFill>
                <a:srgbClr val="FFFFFF"/>
              </a:solidFill>
              <a:latin typeface="Arial" pitchFamily="34" charset="0"/>
              <a:ea typeface="MS PGothic" pitchFamily="34" charset="-128"/>
            </a:endParaRPr>
          </a:p>
        </p:txBody>
      </p:sp>
      <p:sp>
        <p:nvSpPr>
          <p:cNvPr id="6" name="Rectangle 5"/>
          <p:cNvSpPr/>
          <p:nvPr/>
        </p:nvSpPr>
        <p:spPr>
          <a:xfrm>
            <a:off x="582858" y="1347603"/>
            <a:ext cx="13478676" cy="3709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eaLnBrk="0" hangingPunct="0">
              <a:buFontTx/>
              <a:buNone/>
            </a:pPr>
            <a:endParaRPr lang="en-GB" sz="1829">
              <a:solidFill>
                <a:srgbClr val="FFFFFF"/>
              </a:solidFill>
              <a:latin typeface="Arial" pitchFamily="34" charset="0"/>
              <a:ea typeface="MS PGothic" pitchFamily="34" charset="-128"/>
            </a:endParaRPr>
          </a:p>
        </p:txBody>
      </p:sp>
      <p:sp>
        <p:nvSpPr>
          <p:cNvPr id="8" name="Rectangle 7"/>
          <p:cNvSpPr/>
          <p:nvPr userDrawn="1"/>
        </p:nvSpPr>
        <p:spPr>
          <a:xfrm flipV="1">
            <a:off x="583016" y="7726342"/>
            <a:ext cx="13485605" cy="3291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eaLnBrk="0" hangingPunct="0">
              <a:buFontTx/>
              <a:buNone/>
            </a:pPr>
            <a:endParaRPr lang="en-GB" sz="1372" dirty="0">
              <a:solidFill>
                <a:srgbClr val="FFFFFF"/>
              </a:solidFill>
              <a:latin typeface="Arial" pitchFamily="34" charset="0"/>
              <a:ea typeface="MS PGothic" pitchFamily="34" charset="-128"/>
            </a:endParaRPr>
          </a:p>
        </p:txBody>
      </p:sp>
      <p:sp>
        <p:nvSpPr>
          <p:cNvPr id="10" name="Rectangle 9"/>
          <p:cNvSpPr/>
          <p:nvPr userDrawn="1"/>
        </p:nvSpPr>
        <p:spPr>
          <a:xfrm>
            <a:off x="582858" y="1347603"/>
            <a:ext cx="13478676" cy="3709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eaLnBrk="0" hangingPunct="0">
              <a:buFontTx/>
              <a:buNone/>
            </a:pPr>
            <a:endParaRPr lang="en-GB" sz="1829">
              <a:solidFill>
                <a:srgbClr val="FFFFFF"/>
              </a:solidFill>
              <a:latin typeface="Arial" pitchFamily="34" charset="0"/>
              <a:ea typeface="MS PGothic" pitchFamily="34" charset="-128"/>
            </a:endParaRPr>
          </a:p>
        </p:txBody>
      </p:sp>
      <p:sp>
        <p:nvSpPr>
          <p:cNvPr id="14" name="Rectangle 13"/>
          <p:cNvSpPr>
            <a:spLocks noChangeArrowheads="1"/>
          </p:cNvSpPr>
          <p:nvPr userDrawn="1"/>
        </p:nvSpPr>
        <p:spPr bwMode="invGray">
          <a:xfrm>
            <a:off x="583621" y="7832896"/>
            <a:ext cx="938435" cy="166199"/>
          </a:xfrm>
          <a:prstGeom prst="rect">
            <a:avLst/>
          </a:prstGeom>
          <a:noFill/>
          <a:ln>
            <a:noFill/>
          </a:ln>
          <a:effectLst/>
          <a:extLst>
            <a:ext uri="{909E8E84-426E-40DD-AFC4-6F175D3DCCD1}">
              <a14:hiddenFill xmlns:a14="http://schemas.microsoft.com/office/drawing/2010/main">
                <a:solidFill>
                  <a:srgbClr val="0057A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p>
            <a:pPr algn="l" eaLnBrk="0" hangingPunct="0">
              <a:buFontTx/>
              <a:buNone/>
            </a:pPr>
            <a:fld id="{A618EB91-68A2-413C-AF9E-E3F73DFE5122}" type="slidenum">
              <a:rPr lang="en-GB" sz="1080" smtClean="0">
                <a:solidFill>
                  <a:schemeClr val="bg1"/>
                </a:solidFill>
                <a:latin typeface="+mn-lt"/>
              </a:rPr>
              <a:pPr algn="l" eaLnBrk="0" hangingPunct="0">
                <a:buFontTx/>
                <a:buNone/>
              </a:pPr>
              <a:t>‹#›</a:t>
            </a:fld>
            <a:endParaRPr lang="en-GB" sz="1080" dirty="0">
              <a:solidFill>
                <a:schemeClr val="bg1"/>
              </a:solidFill>
              <a:latin typeface="+mn-lt"/>
            </a:endParaRPr>
          </a:p>
        </p:txBody>
      </p:sp>
      <p:sp>
        <p:nvSpPr>
          <p:cNvPr id="13" name="Text Placeholder 7"/>
          <p:cNvSpPr>
            <a:spLocks noGrp="1"/>
          </p:cNvSpPr>
          <p:nvPr>
            <p:ph type="body" sz="quarter" idx="10" hasCustomPrompt="1"/>
          </p:nvPr>
        </p:nvSpPr>
        <p:spPr>
          <a:xfrm>
            <a:off x="1866836" y="7826803"/>
            <a:ext cx="12201785" cy="156966"/>
          </a:xfrm>
          <a:prstGeom prst="rect">
            <a:avLst/>
          </a:prstGeom>
        </p:spPr>
        <p:txBody>
          <a:bodyPr lIns="0" tIns="0" rIns="0" bIns="0">
            <a:noAutofit/>
          </a:bodyPr>
          <a:lstStyle>
            <a:lvl1pPr algn="r" rtl="1">
              <a:defRPr sz="1020" b="0" cap="all" baseline="0">
                <a:solidFill>
                  <a:schemeClr val="bg1"/>
                </a:solidFill>
                <a:latin typeface="SABIC Typeface Text Light" panose="020B0303060202020204" pitchFamily="34" charset="0"/>
                <a:cs typeface="+mn-cs"/>
              </a:defRPr>
            </a:lvl1pPr>
          </a:lstStyle>
          <a:p>
            <a:pPr lvl="0"/>
            <a:r>
              <a:rPr lang="ar-SA" dirty="0"/>
              <a:t>هامش تبويب للفاصل، حجم الخط 8.5خفيف</a:t>
            </a:r>
            <a:endParaRPr lang="en-US" dirty="0"/>
          </a:p>
        </p:txBody>
      </p:sp>
    </p:spTree>
    <p:extLst>
      <p:ext uri="{BB962C8B-B14F-4D97-AF65-F5344CB8AC3E}">
        <p14:creationId xmlns:p14="http://schemas.microsoft.com/office/powerpoint/2010/main" val="16988842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582896" y="1537222"/>
            <a:ext cx="13433808" cy="6031742"/>
          </a:xfrm>
          <a:prstGeom prst="rect">
            <a:avLst/>
          </a:prstGeom>
        </p:spPr>
        <p:txBody>
          <a:bodyPr/>
          <a:lstStyle>
            <a:lvl1pPr>
              <a:lnSpc>
                <a:spcPct val="120000"/>
              </a:lnSpc>
              <a:spcBef>
                <a:spcPts val="0"/>
              </a:spcBef>
              <a:defRPr sz="1920" b="0">
                <a:solidFill>
                  <a:schemeClr val="tx1"/>
                </a:solidFill>
              </a:defRPr>
            </a:lvl1pPr>
            <a:lvl2pPr>
              <a:lnSpc>
                <a:spcPct val="120000"/>
              </a:lnSpc>
              <a:spcBef>
                <a:spcPts val="0"/>
              </a:spcBef>
              <a:defRPr sz="1920">
                <a:solidFill>
                  <a:schemeClr val="tx1"/>
                </a:solidFill>
              </a:defRPr>
            </a:lvl2pPr>
            <a:lvl3pPr marL="658368" indent="-329184">
              <a:lnSpc>
                <a:spcPct val="120000"/>
              </a:lnSpc>
              <a:spcBef>
                <a:spcPts val="0"/>
              </a:spcBef>
              <a:defRPr sz="1920">
                <a:solidFill>
                  <a:schemeClr val="tx1"/>
                </a:solidFill>
              </a:defRPr>
            </a:lvl3pPr>
            <a:lvl4pPr marL="987552" indent="-329184">
              <a:lnSpc>
                <a:spcPct val="120000"/>
              </a:lnSpc>
              <a:spcBef>
                <a:spcPts val="0"/>
              </a:spcBef>
              <a:defRPr sz="1920">
                <a:solidFill>
                  <a:schemeClr val="tx1"/>
                </a:solidFill>
              </a:defRPr>
            </a:lvl4pPr>
            <a:lvl5pPr indent="-329184">
              <a:lnSpc>
                <a:spcPct val="120000"/>
              </a:lnSpc>
              <a:spcBef>
                <a:spcPts val="0"/>
              </a:spcBef>
              <a:defRPr sz="192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Text Placeholder 7"/>
          <p:cNvSpPr>
            <a:spLocks noGrp="1"/>
          </p:cNvSpPr>
          <p:nvPr>
            <p:ph type="body" sz="quarter" idx="12" hasCustomPrompt="1"/>
          </p:nvPr>
        </p:nvSpPr>
        <p:spPr>
          <a:xfrm>
            <a:off x="588215" y="7826803"/>
            <a:ext cx="8733108" cy="156966"/>
          </a:xfrm>
          <a:prstGeom prst="rect">
            <a:avLst/>
          </a:prstGeom>
        </p:spPr>
        <p:txBody>
          <a:bodyPr wrap="square">
            <a:noAutofit/>
          </a:bodyPr>
          <a:lstStyle>
            <a:lvl1pPr>
              <a:defRPr sz="1020" b="0" cap="none" baseline="0"/>
            </a:lvl1pPr>
          </a:lstStyle>
          <a:p>
            <a:pPr lvl="0"/>
            <a:r>
              <a:rPr lang="en-US" dirty="0"/>
              <a:t>Footer: Information Source, Trademark attribution, Confidentiality Marks (8.5pts light)</a:t>
            </a:r>
          </a:p>
        </p:txBody>
      </p:sp>
      <p:sp>
        <p:nvSpPr>
          <p:cNvPr id="6" name="Text Placeholder 7"/>
          <p:cNvSpPr>
            <a:spLocks noGrp="1"/>
          </p:cNvSpPr>
          <p:nvPr>
            <p:ph type="body" sz="quarter" idx="13" hasCustomPrompt="1"/>
          </p:nvPr>
        </p:nvSpPr>
        <p:spPr>
          <a:xfrm>
            <a:off x="9432775" y="7826803"/>
            <a:ext cx="3931415" cy="156966"/>
          </a:xfrm>
          <a:prstGeom prst="rect">
            <a:avLst/>
          </a:prstGeom>
        </p:spPr>
        <p:txBody>
          <a:bodyPr wrap="square">
            <a:noAutofit/>
          </a:bodyPr>
          <a:lstStyle>
            <a:lvl1pPr algn="r">
              <a:defRPr sz="1020" b="0" cap="all" baseline="0">
                <a:solidFill>
                  <a:schemeClr val="accent4"/>
                </a:solidFill>
              </a:defRPr>
            </a:lvl1pPr>
          </a:lstStyle>
          <a:p>
            <a:pPr lvl="0"/>
            <a:r>
              <a:rPr lang="en-US" dirty="0"/>
              <a:t>Confidential marks all caps (8.5pt light)</a:t>
            </a:r>
          </a:p>
        </p:txBody>
      </p:sp>
      <p:sp>
        <p:nvSpPr>
          <p:cNvPr id="2" name="Title 1"/>
          <p:cNvSpPr>
            <a:spLocks noGrp="1"/>
          </p:cNvSpPr>
          <p:nvPr>
            <p:ph type="title" hasCustomPrompt="1"/>
          </p:nvPr>
        </p:nvSpPr>
        <p:spPr/>
        <p:txBody>
          <a:bodyPr/>
          <a:lstStyle/>
          <a:p>
            <a:r>
              <a:rPr lang="en-US" dirty="0">
                <a:solidFill>
                  <a:schemeClr val="tx2"/>
                </a:solidFill>
              </a:rPr>
              <a:t>Headline in caps (20pt light)</a:t>
            </a:r>
            <a:endParaRPr lang="en-US" dirty="0"/>
          </a:p>
        </p:txBody>
      </p:sp>
    </p:spTree>
    <p:extLst>
      <p:ext uri="{BB962C8B-B14F-4D97-AF65-F5344CB8AC3E}">
        <p14:creationId xmlns:p14="http://schemas.microsoft.com/office/powerpoint/2010/main" val="200094972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nd Content AR">
    <p:spTree>
      <p:nvGrpSpPr>
        <p:cNvPr id="1" name=""/>
        <p:cNvGrpSpPr/>
        <p:nvPr/>
      </p:nvGrpSpPr>
      <p:grpSpPr>
        <a:xfrm>
          <a:off x="0" y="0"/>
          <a:ext cx="0" cy="0"/>
          <a:chOff x="0" y="0"/>
          <a:chExt cx="0" cy="0"/>
        </a:xfrm>
      </p:grpSpPr>
      <p:sp>
        <p:nvSpPr>
          <p:cNvPr id="2" name="Rectangle 1"/>
          <p:cNvSpPr/>
          <p:nvPr userDrawn="1"/>
        </p:nvSpPr>
        <p:spPr bwMode="auto">
          <a:xfrm>
            <a:off x="13222118" y="7826803"/>
            <a:ext cx="891611" cy="172295"/>
          </a:xfrm>
          <a:prstGeom prst="rect">
            <a:avLst/>
          </a:prstGeom>
          <a:solidFill>
            <a:schemeClr val="bg1"/>
          </a:solidFill>
          <a:ln w="9525" cap="flat" cmpd="sng" algn="ctr">
            <a:no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09696" tIns="109696" rIns="109696" bIns="109696" numCol="1" rtlCol="0" anchor="ctr" anchorCtr="0" compatLnSpc="1">
            <a:prstTxWarp prst="textNoShape">
              <a:avLst/>
            </a:prstTxWarp>
          </a:bodyPr>
          <a:lstStyle/>
          <a:p>
            <a:pPr marL="0" marR="0" indent="0" algn="ctr" defTabSz="1393106" rtl="0" eaLnBrk="1" fontAlgn="base" latinLnBrk="0" hangingPunct="1">
              <a:lnSpc>
                <a:spcPct val="100000"/>
              </a:lnSpc>
              <a:spcBef>
                <a:spcPct val="0"/>
              </a:spcBef>
              <a:spcAft>
                <a:spcPct val="0"/>
              </a:spcAft>
              <a:buClrTx/>
              <a:buSzTx/>
              <a:buFont typeface="Wingdings" pitchFamily="2" charset="2"/>
              <a:buNone/>
              <a:tabLst/>
            </a:pPr>
            <a:endParaRPr kumimoji="0" lang="en-US" sz="2437" b="0" i="0" u="none" strike="noStrike" cap="none" normalizeH="0" baseline="0" dirty="0">
              <a:ln>
                <a:noFill/>
              </a:ln>
              <a:solidFill>
                <a:schemeClr val="tx1"/>
              </a:solidFill>
              <a:effectLst/>
              <a:latin typeface="Arial" pitchFamily="34" charset="0"/>
            </a:endParaRPr>
          </a:p>
        </p:txBody>
      </p:sp>
      <p:sp>
        <p:nvSpPr>
          <p:cNvPr id="3" name="Content Placeholder 2"/>
          <p:cNvSpPr>
            <a:spLocks noGrp="1"/>
          </p:cNvSpPr>
          <p:nvPr>
            <p:ph idx="1" hasCustomPrompt="1"/>
          </p:nvPr>
        </p:nvSpPr>
        <p:spPr>
          <a:xfrm>
            <a:off x="582896" y="1537222"/>
            <a:ext cx="13433808" cy="6031742"/>
          </a:xfrm>
          <a:prstGeom prst="rect">
            <a:avLst/>
          </a:prstGeom>
        </p:spPr>
        <p:txBody>
          <a:bodyPr/>
          <a:lstStyle>
            <a:lvl1pPr marL="0" indent="0" algn="r" rtl="1">
              <a:lnSpc>
                <a:spcPct val="120000"/>
              </a:lnSpc>
              <a:spcBef>
                <a:spcPts val="0"/>
              </a:spcBef>
              <a:buFont typeface="Arial" panose="020B0604020202020204" pitchFamily="34" charset="0"/>
              <a:buNone/>
              <a:defRPr lang="en-US" dirty="0" smtClean="0">
                <a:latin typeface="SABIC Typeface Text Light" panose="020B0303060202020204" pitchFamily="34" charset="0"/>
                <a:cs typeface="+mn-cs"/>
              </a:defRPr>
            </a:lvl1pPr>
            <a:lvl2pPr marL="417932" indent="-417932" algn="r" rtl="1">
              <a:lnSpc>
                <a:spcPct val="120000"/>
              </a:lnSpc>
              <a:spcBef>
                <a:spcPts val="0"/>
              </a:spcBef>
              <a:buFont typeface="Arial" panose="020B0604020202020204" pitchFamily="34" charset="0"/>
              <a:buChar char="•"/>
              <a:defRPr lang="ar-SA" dirty="0" smtClean="0"/>
            </a:lvl2pPr>
            <a:lvl3pPr marL="549020" marR="0" indent="0" algn="r" defTabSz="1393106" rtl="1" eaLnBrk="1" fontAlgn="base" latinLnBrk="0" hangingPunct="1">
              <a:lnSpc>
                <a:spcPct val="120000"/>
              </a:lnSpc>
              <a:spcBef>
                <a:spcPts val="0"/>
              </a:spcBef>
              <a:spcAft>
                <a:spcPct val="0"/>
              </a:spcAft>
              <a:buClr>
                <a:schemeClr val="tx1"/>
              </a:buClr>
              <a:buSzTx/>
              <a:buFontTx/>
              <a:buNone/>
              <a:tabLst/>
              <a:defRPr lang="en-US" dirty="0" smtClean="0"/>
            </a:lvl3pPr>
            <a:lvl4pPr marL="950504" marR="0" indent="0" algn="r" defTabSz="1393106" rtl="1" eaLnBrk="1" fontAlgn="base" latinLnBrk="0" hangingPunct="1">
              <a:lnSpc>
                <a:spcPct val="120000"/>
              </a:lnSpc>
              <a:spcBef>
                <a:spcPts val="0"/>
              </a:spcBef>
              <a:spcAft>
                <a:spcPct val="0"/>
              </a:spcAft>
              <a:buClr>
                <a:schemeClr val="tx1"/>
              </a:buClr>
              <a:buSzTx/>
              <a:buFontTx/>
              <a:buNone/>
              <a:tabLst/>
              <a:defRPr lang="en-US" dirty="0" smtClean="0"/>
            </a:lvl4pPr>
            <a:lvl5pPr marL="1383432" marR="0" indent="0" algn="r" defTabSz="1393106" rtl="1" eaLnBrk="1" fontAlgn="base" latinLnBrk="0" hangingPunct="1">
              <a:lnSpc>
                <a:spcPct val="120000"/>
              </a:lnSpc>
              <a:spcBef>
                <a:spcPts val="0"/>
              </a:spcBef>
              <a:spcAft>
                <a:spcPct val="0"/>
              </a:spcAft>
              <a:buClr>
                <a:schemeClr val="tx1"/>
              </a:buClr>
              <a:buSzTx/>
              <a:buFontTx/>
              <a:buNone/>
              <a:tabLst/>
              <a:defRPr lang="en-GB" dirty="0"/>
            </a:lvl5pPr>
          </a:lstStyle>
          <a:p>
            <a:pPr lvl="0"/>
            <a:r>
              <a:rPr lang="ar-SA" dirty="0"/>
              <a:t>أنقر لإضافة نص هنا</a:t>
            </a:r>
          </a:p>
        </p:txBody>
      </p:sp>
      <p:sp>
        <p:nvSpPr>
          <p:cNvPr id="5" name="Text Placeholder 7"/>
          <p:cNvSpPr>
            <a:spLocks noGrp="1"/>
          </p:cNvSpPr>
          <p:nvPr>
            <p:ph type="body" sz="quarter" idx="12" hasCustomPrompt="1"/>
          </p:nvPr>
        </p:nvSpPr>
        <p:spPr>
          <a:xfrm>
            <a:off x="5283595" y="7826803"/>
            <a:ext cx="8733108" cy="156966"/>
          </a:xfrm>
          <a:prstGeom prst="rect">
            <a:avLst/>
          </a:prstGeom>
        </p:spPr>
        <p:txBody>
          <a:bodyPr wrap="square">
            <a:noAutofit/>
          </a:bodyPr>
          <a:lstStyle>
            <a:lvl1pPr marL="0" marR="0" indent="0" algn="r" defTabSz="1097280" rtl="1" eaLnBrk="1" fontAlgn="base" latinLnBrk="0" hangingPunct="1">
              <a:lnSpc>
                <a:spcPct val="120000"/>
              </a:lnSpc>
              <a:spcBef>
                <a:spcPts val="0"/>
              </a:spcBef>
              <a:spcAft>
                <a:spcPct val="0"/>
              </a:spcAft>
              <a:buClr>
                <a:schemeClr val="tx1"/>
              </a:buClr>
              <a:buSzTx/>
              <a:buFont typeface="Arial" pitchFamily="34" charset="0"/>
              <a:buNone/>
              <a:tabLst/>
              <a:defRPr sz="1020" b="0" cap="none" baseline="0">
                <a:latin typeface="SABIC Typeface Text Light" panose="020B0303060202020204" pitchFamily="34" charset="0"/>
                <a:cs typeface="+mn-cs"/>
              </a:defRPr>
            </a:lvl1pPr>
          </a:lstStyle>
          <a:p>
            <a:pPr marL="0" marR="0" lvl="0" indent="0" algn="r" defTabSz="1097280" rtl="1" eaLnBrk="1" fontAlgn="base" latinLnBrk="0" hangingPunct="1">
              <a:lnSpc>
                <a:spcPct val="120000"/>
              </a:lnSpc>
              <a:spcBef>
                <a:spcPts val="0"/>
              </a:spcBef>
              <a:spcAft>
                <a:spcPct val="0"/>
              </a:spcAft>
              <a:buClr>
                <a:schemeClr val="tx1"/>
              </a:buClr>
              <a:buSzTx/>
              <a:buFont typeface="Arial" pitchFamily="34" charset="0"/>
              <a:buNone/>
              <a:tabLst/>
              <a:defRPr/>
            </a:pPr>
            <a:r>
              <a:rPr lang="ar-SA" dirty="0"/>
              <a:t>هامش: مصدر المعلومات، الملاحظات، توضيح حقوق العلامة التجارية، حجم الخط 8.5خفيف</a:t>
            </a:r>
            <a:endParaRPr lang="en-US" dirty="0"/>
          </a:p>
        </p:txBody>
      </p:sp>
      <p:sp>
        <p:nvSpPr>
          <p:cNvPr id="6" name="Rectangle 9"/>
          <p:cNvSpPr>
            <a:spLocks noChangeArrowheads="1"/>
          </p:cNvSpPr>
          <p:nvPr userDrawn="1"/>
        </p:nvSpPr>
        <p:spPr bwMode="invGray">
          <a:xfrm>
            <a:off x="582896" y="7837512"/>
            <a:ext cx="938435" cy="156966"/>
          </a:xfrm>
          <a:prstGeom prst="rect">
            <a:avLst/>
          </a:prstGeom>
          <a:noFill/>
          <a:ln>
            <a:noFill/>
          </a:ln>
          <a:effectLst/>
          <a:extLst>
            <a:ext uri="{909E8E84-426E-40DD-AFC4-6F175D3DCCD1}">
              <a14:hiddenFill xmlns:a14="http://schemas.microsoft.com/office/drawing/2010/main">
                <a:solidFill>
                  <a:srgbClr val="0057A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p>
            <a:pPr algn="l" eaLnBrk="0" hangingPunct="0">
              <a:buFontTx/>
              <a:buNone/>
            </a:pPr>
            <a:fld id="{A618EB91-68A2-413C-AF9E-E3F73DFE5122}" type="slidenum">
              <a:rPr lang="en-GB" sz="1020" smtClean="0">
                <a:solidFill>
                  <a:schemeClr val="tx1"/>
                </a:solidFill>
                <a:latin typeface="+mn-lt"/>
                <a:cs typeface="+mn-cs"/>
              </a:rPr>
              <a:pPr algn="l" eaLnBrk="0" hangingPunct="0">
                <a:buFontTx/>
                <a:buNone/>
              </a:pPr>
              <a:t>‹#›</a:t>
            </a:fld>
            <a:endParaRPr lang="en-GB" sz="1020" dirty="0">
              <a:solidFill>
                <a:schemeClr val="tx1"/>
              </a:solidFill>
              <a:latin typeface="+mn-lt"/>
              <a:cs typeface="+mn-cs"/>
            </a:endParaRPr>
          </a:p>
        </p:txBody>
      </p:sp>
      <p:sp>
        <p:nvSpPr>
          <p:cNvPr id="7" name="Text Placeholder 7"/>
          <p:cNvSpPr>
            <a:spLocks noGrp="1"/>
          </p:cNvSpPr>
          <p:nvPr>
            <p:ph type="body" sz="quarter" idx="13" hasCustomPrompt="1"/>
          </p:nvPr>
        </p:nvSpPr>
        <p:spPr>
          <a:xfrm>
            <a:off x="1233955" y="7826803"/>
            <a:ext cx="3931415" cy="156966"/>
          </a:xfrm>
          <a:prstGeom prst="rect">
            <a:avLst/>
          </a:prstGeom>
        </p:spPr>
        <p:txBody>
          <a:bodyPr wrap="square">
            <a:noAutofit/>
          </a:bodyPr>
          <a:lstStyle>
            <a:lvl1pPr marL="0" marR="0" indent="0" algn="l" defTabSz="1097280" rtl="1" eaLnBrk="1" fontAlgn="base" latinLnBrk="0" hangingPunct="1">
              <a:lnSpc>
                <a:spcPct val="120000"/>
              </a:lnSpc>
              <a:spcBef>
                <a:spcPts val="0"/>
              </a:spcBef>
              <a:spcAft>
                <a:spcPct val="0"/>
              </a:spcAft>
              <a:buClr>
                <a:schemeClr val="tx1"/>
              </a:buClr>
              <a:buSzTx/>
              <a:buFont typeface="Arial" pitchFamily="34" charset="0"/>
              <a:buNone/>
              <a:tabLst/>
              <a:defRPr sz="1020" b="0" cap="all" baseline="0">
                <a:solidFill>
                  <a:schemeClr val="accent4"/>
                </a:solidFill>
                <a:latin typeface="SABIC Typeface Text Light" panose="020B0303060202020204" pitchFamily="34" charset="0"/>
                <a:cs typeface="+mn-cs"/>
              </a:defRPr>
            </a:lvl1pPr>
          </a:lstStyle>
          <a:p>
            <a:pPr marL="0" marR="0" lvl="0" indent="0" algn="l" defTabSz="1097280" rtl="1" eaLnBrk="1" fontAlgn="base" latinLnBrk="0" hangingPunct="1">
              <a:lnSpc>
                <a:spcPct val="120000"/>
              </a:lnSpc>
              <a:spcBef>
                <a:spcPts val="0"/>
              </a:spcBef>
              <a:spcAft>
                <a:spcPct val="0"/>
              </a:spcAft>
              <a:buClr>
                <a:schemeClr val="tx1"/>
              </a:buClr>
              <a:buSzTx/>
              <a:buFont typeface="Arial" pitchFamily="34" charset="0"/>
              <a:buNone/>
              <a:tabLst/>
              <a:defRPr/>
            </a:pPr>
            <a:r>
              <a:rPr lang="ar-SA" dirty="0"/>
              <a:t>تعليمات السرّية، حجم الخط 8.5خفيف</a:t>
            </a:r>
            <a:endParaRPr lang="en-US" dirty="0"/>
          </a:p>
        </p:txBody>
      </p:sp>
      <p:sp>
        <p:nvSpPr>
          <p:cNvPr id="4" name="Title 3"/>
          <p:cNvSpPr>
            <a:spLocks noGrp="1"/>
          </p:cNvSpPr>
          <p:nvPr>
            <p:ph type="title" hasCustomPrompt="1"/>
          </p:nvPr>
        </p:nvSpPr>
        <p:spPr/>
        <p:txBody>
          <a:bodyPr/>
          <a:lstStyle>
            <a:lvl1pPr algn="r" rtl="1">
              <a:defRPr/>
            </a:lvl1pPr>
          </a:lstStyle>
          <a:p>
            <a:r>
              <a:rPr lang="ar-SA" dirty="0"/>
              <a:t>العنوان الرئيسي، حجم الخط 20خفيف</a:t>
            </a:r>
            <a:endParaRPr lang="en-US" dirty="0"/>
          </a:p>
        </p:txBody>
      </p:sp>
    </p:spTree>
    <p:extLst>
      <p:ext uri="{BB962C8B-B14F-4D97-AF65-F5344CB8AC3E}">
        <p14:creationId xmlns:p14="http://schemas.microsoft.com/office/powerpoint/2010/main" val="375554074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2898" y="487680"/>
            <a:ext cx="11926943" cy="693420"/>
          </a:xfrm>
        </p:spPr>
        <p:txBody>
          <a:bodyPr/>
          <a:lstStyle>
            <a:lvl1pPr>
              <a:defRPr>
                <a:solidFill>
                  <a:schemeClr val="tx1"/>
                </a:solidFill>
              </a:defRPr>
            </a:lvl1pPr>
          </a:lstStyle>
          <a:p>
            <a:r>
              <a:rPr lang="en-US" dirty="0"/>
              <a:t>CLICK TO EDIT MASTER TITLE STYLE</a:t>
            </a:r>
            <a:endParaRPr lang="en-GB" dirty="0"/>
          </a:p>
        </p:txBody>
      </p:sp>
      <p:sp>
        <p:nvSpPr>
          <p:cNvPr id="3" name="Content Placeholder 2"/>
          <p:cNvSpPr>
            <a:spLocks noGrp="1"/>
          </p:cNvSpPr>
          <p:nvPr>
            <p:ph sz="half" idx="1"/>
          </p:nvPr>
        </p:nvSpPr>
        <p:spPr>
          <a:xfrm>
            <a:off x="582895" y="2251710"/>
            <a:ext cx="6622490" cy="4331971"/>
          </a:xfrm>
          <a:prstGeom prst="rect">
            <a:avLst/>
          </a:prstGeom>
        </p:spPr>
        <p:txBody>
          <a:bodyPr/>
          <a:lstStyle>
            <a:lvl1pPr>
              <a:defRPr sz="1920" b="0">
                <a:solidFill>
                  <a:schemeClr val="tx1"/>
                </a:solidFill>
                <a:latin typeface="+mn-lt"/>
              </a:defRPr>
            </a:lvl1pPr>
            <a:lvl2pPr>
              <a:defRPr sz="1920" b="0">
                <a:solidFill>
                  <a:schemeClr val="tx1"/>
                </a:solidFill>
                <a:latin typeface="+mn-lt"/>
              </a:defRPr>
            </a:lvl2pPr>
            <a:lvl3pPr>
              <a:defRPr sz="1920" b="0">
                <a:solidFill>
                  <a:schemeClr val="tx1"/>
                </a:solidFill>
                <a:latin typeface="+mn-lt"/>
              </a:defRPr>
            </a:lvl3pPr>
            <a:lvl4pPr>
              <a:defRPr sz="1920" b="0">
                <a:solidFill>
                  <a:schemeClr val="tx1"/>
                </a:solidFill>
                <a:latin typeface="+mn-lt"/>
              </a:defRPr>
            </a:lvl4pPr>
            <a:lvl5pPr>
              <a:defRPr sz="1920" b="0">
                <a:solidFill>
                  <a:schemeClr val="tx1"/>
                </a:solidFill>
                <a:latin typeface="+mn-lt"/>
              </a:defRPr>
            </a:lvl5pPr>
            <a:lvl6pPr>
              <a:defRPr sz="2742"/>
            </a:lvl6pPr>
            <a:lvl7pPr>
              <a:defRPr sz="2742"/>
            </a:lvl7pPr>
            <a:lvl8pPr>
              <a:defRPr sz="2742"/>
            </a:lvl8pPr>
            <a:lvl9pPr>
              <a:defRPr sz="2742"/>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Content Placeholder 3"/>
          <p:cNvSpPr>
            <a:spLocks noGrp="1"/>
          </p:cNvSpPr>
          <p:nvPr>
            <p:ph sz="half" idx="2"/>
          </p:nvPr>
        </p:nvSpPr>
        <p:spPr>
          <a:xfrm>
            <a:off x="7420177" y="2251710"/>
            <a:ext cx="6622490" cy="4331971"/>
          </a:xfrm>
          <a:prstGeom prst="rect">
            <a:avLst/>
          </a:prstGeom>
        </p:spPr>
        <p:txBody>
          <a:bodyPr/>
          <a:lstStyle>
            <a:lvl1pPr>
              <a:defRPr sz="1920" b="0">
                <a:solidFill>
                  <a:schemeClr val="tx1"/>
                </a:solidFill>
                <a:latin typeface="+mn-lt"/>
              </a:defRPr>
            </a:lvl1pPr>
            <a:lvl2pPr>
              <a:defRPr sz="1920" b="0">
                <a:solidFill>
                  <a:schemeClr val="tx1"/>
                </a:solidFill>
                <a:latin typeface="+mn-lt"/>
              </a:defRPr>
            </a:lvl2pPr>
            <a:lvl3pPr>
              <a:defRPr sz="1920" b="0">
                <a:solidFill>
                  <a:schemeClr val="tx1"/>
                </a:solidFill>
                <a:latin typeface="+mn-lt"/>
              </a:defRPr>
            </a:lvl3pPr>
            <a:lvl4pPr>
              <a:defRPr sz="1920" b="0">
                <a:solidFill>
                  <a:schemeClr val="tx1"/>
                </a:solidFill>
                <a:latin typeface="+mn-lt"/>
              </a:defRPr>
            </a:lvl4pPr>
            <a:lvl5pPr>
              <a:defRPr sz="1920" b="0">
                <a:solidFill>
                  <a:schemeClr val="tx1"/>
                </a:solidFill>
                <a:latin typeface="+mn-lt"/>
              </a:defRPr>
            </a:lvl5pPr>
            <a:lvl6pPr>
              <a:defRPr sz="2742"/>
            </a:lvl6pPr>
            <a:lvl7pPr>
              <a:defRPr sz="2742"/>
            </a:lvl7pPr>
            <a:lvl8pPr>
              <a:defRPr sz="2742"/>
            </a:lvl8pPr>
            <a:lvl9pPr>
              <a:defRPr sz="2742"/>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Content Placeholder 2"/>
          <p:cNvSpPr>
            <a:spLocks noGrp="1"/>
          </p:cNvSpPr>
          <p:nvPr>
            <p:ph sz="half" idx="10"/>
          </p:nvPr>
        </p:nvSpPr>
        <p:spPr>
          <a:xfrm>
            <a:off x="582895" y="1737364"/>
            <a:ext cx="6622490" cy="295619"/>
          </a:xfrm>
          <a:prstGeom prst="rect">
            <a:avLst/>
          </a:prstGeom>
        </p:spPr>
        <p:txBody>
          <a:bodyPr wrap="square">
            <a:noAutofit/>
          </a:bodyPr>
          <a:lstStyle>
            <a:lvl1pPr>
              <a:defRPr sz="1920" b="0">
                <a:solidFill>
                  <a:schemeClr val="tx1"/>
                </a:solidFill>
                <a:latin typeface="+mn-lt"/>
                <a:cs typeface="SABIC Typeface Text" panose="020B0603060202020204" pitchFamily="34" charset="0"/>
              </a:defRPr>
            </a:lvl1pPr>
            <a:lvl2pPr>
              <a:defRPr sz="2440">
                <a:solidFill>
                  <a:schemeClr val="tx1"/>
                </a:solidFill>
              </a:defRPr>
            </a:lvl2pPr>
            <a:lvl3pPr>
              <a:defRPr sz="2440">
                <a:solidFill>
                  <a:schemeClr val="tx1"/>
                </a:solidFill>
              </a:defRPr>
            </a:lvl3pPr>
            <a:lvl4pPr>
              <a:defRPr sz="2440">
                <a:solidFill>
                  <a:schemeClr val="tx1"/>
                </a:solidFill>
              </a:defRPr>
            </a:lvl4pPr>
            <a:lvl5pPr>
              <a:defRPr sz="2440">
                <a:solidFill>
                  <a:schemeClr val="tx1"/>
                </a:solidFill>
              </a:defRPr>
            </a:lvl5pPr>
            <a:lvl6pPr>
              <a:defRPr sz="2742"/>
            </a:lvl6pPr>
            <a:lvl7pPr>
              <a:defRPr sz="2742"/>
            </a:lvl7pPr>
            <a:lvl8pPr>
              <a:defRPr sz="2742"/>
            </a:lvl8pPr>
            <a:lvl9pPr>
              <a:defRPr sz="2742"/>
            </a:lvl9pPr>
          </a:lstStyle>
          <a:p>
            <a:pPr lvl="0"/>
            <a:r>
              <a:rPr lang="en-US"/>
              <a:t>Click to edit Master text styles</a:t>
            </a:r>
          </a:p>
        </p:txBody>
      </p:sp>
      <p:sp>
        <p:nvSpPr>
          <p:cNvPr id="6" name="Content Placeholder 3"/>
          <p:cNvSpPr>
            <a:spLocks noGrp="1"/>
          </p:cNvSpPr>
          <p:nvPr>
            <p:ph sz="half" idx="11"/>
          </p:nvPr>
        </p:nvSpPr>
        <p:spPr>
          <a:xfrm>
            <a:off x="7420177" y="1737364"/>
            <a:ext cx="6622490" cy="295619"/>
          </a:xfrm>
          <a:prstGeom prst="rect">
            <a:avLst/>
          </a:prstGeom>
        </p:spPr>
        <p:txBody>
          <a:bodyPr wrap="square">
            <a:noAutofit/>
          </a:bodyPr>
          <a:lstStyle>
            <a:lvl1pPr>
              <a:defRPr sz="1920" b="0">
                <a:solidFill>
                  <a:schemeClr val="tx1"/>
                </a:solidFill>
                <a:latin typeface="+mn-lt"/>
                <a:cs typeface="SABIC Typeface Text" panose="020B0603060202020204" pitchFamily="34" charset="0"/>
              </a:defRPr>
            </a:lvl1pPr>
            <a:lvl2pPr>
              <a:defRPr sz="2440">
                <a:solidFill>
                  <a:schemeClr val="tx1"/>
                </a:solidFill>
              </a:defRPr>
            </a:lvl2pPr>
            <a:lvl3pPr>
              <a:defRPr sz="2440">
                <a:solidFill>
                  <a:schemeClr val="tx1"/>
                </a:solidFill>
              </a:defRPr>
            </a:lvl3pPr>
            <a:lvl4pPr>
              <a:defRPr sz="2440">
                <a:solidFill>
                  <a:schemeClr val="tx1"/>
                </a:solidFill>
              </a:defRPr>
            </a:lvl4pPr>
            <a:lvl5pPr>
              <a:defRPr sz="2440">
                <a:solidFill>
                  <a:schemeClr val="tx1"/>
                </a:solidFill>
              </a:defRPr>
            </a:lvl5pPr>
            <a:lvl6pPr>
              <a:defRPr sz="2742"/>
            </a:lvl6pPr>
            <a:lvl7pPr>
              <a:defRPr sz="2742"/>
            </a:lvl7pPr>
            <a:lvl8pPr>
              <a:defRPr sz="2742"/>
            </a:lvl8pPr>
            <a:lvl9pPr>
              <a:defRPr sz="2742"/>
            </a:lvl9pPr>
          </a:lstStyle>
          <a:p>
            <a:pPr lvl="0"/>
            <a:r>
              <a:rPr lang="en-US"/>
              <a:t>Click to edit Master text styles</a:t>
            </a:r>
          </a:p>
        </p:txBody>
      </p:sp>
      <p:sp>
        <p:nvSpPr>
          <p:cNvPr id="13" name="Text Placeholder 7"/>
          <p:cNvSpPr>
            <a:spLocks noGrp="1"/>
          </p:cNvSpPr>
          <p:nvPr>
            <p:ph type="body" sz="quarter" idx="12" hasCustomPrompt="1"/>
          </p:nvPr>
        </p:nvSpPr>
        <p:spPr>
          <a:xfrm>
            <a:off x="588215" y="7826803"/>
            <a:ext cx="8733108" cy="156966"/>
          </a:xfrm>
          <a:prstGeom prst="rect">
            <a:avLst/>
          </a:prstGeom>
        </p:spPr>
        <p:txBody>
          <a:bodyPr wrap="square">
            <a:noAutofit/>
          </a:bodyPr>
          <a:lstStyle>
            <a:lvl1pPr>
              <a:defRPr sz="1020" b="0" cap="none" baseline="0"/>
            </a:lvl1pPr>
          </a:lstStyle>
          <a:p>
            <a:pPr lvl="0"/>
            <a:r>
              <a:rPr lang="en-US" dirty="0"/>
              <a:t>Footer: Information Source, Trademark attribution, Confidentiality Marks (8.5pts) </a:t>
            </a:r>
          </a:p>
        </p:txBody>
      </p:sp>
    </p:spTree>
    <p:extLst>
      <p:ext uri="{BB962C8B-B14F-4D97-AF65-F5344CB8AC3E}">
        <p14:creationId xmlns:p14="http://schemas.microsoft.com/office/powerpoint/2010/main" val="425918147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hree Columns">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88217" y="2446936"/>
            <a:ext cx="4310791" cy="5163540"/>
          </a:xfrm>
        </p:spPr>
        <p:txBody>
          <a:bodyPr/>
          <a:lstStyle>
            <a:lvl1pPr>
              <a:defRPr sz="1920" b="0">
                <a:solidFill>
                  <a:schemeClr val="tx1"/>
                </a:solidFill>
                <a:latin typeface="+mn-lt"/>
              </a:defRPr>
            </a:lvl1pPr>
            <a:lvl2pPr>
              <a:defRPr sz="1920">
                <a:solidFill>
                  <a:schemeClr val="tx1"/>
                </a:solidFill>
                <a:latin typeface="+mn-lt"/>
              </a:defRPr>
            </a:lvl2pPr>
            <a:lvl3pPr>
              <a:defRPr sz="1920">
                <a:solidFill>
                  <a:schemeClr val="tx1"/>
                </a:solidFill>
                <a:latin typeface="+mn-lt"/>
              </a:defRPr>
            </a:lvl3pPr>
            <a:lvl4pPr>
              <a:defRPr sz="1920">
                <a:solidFill>
                  <a:schemeClr val="tx1"/>
                </a:solidFill>
                <a:latin typeface="+mn-lt"/>
              </a:defRPr>
            </a:lvl4pPr>
            <a:lvl5pPr>
              <a:defRPr sz="1920">
                <a:solidFill>
                  <a:schemeClr val="tx1"/>
                </a:solidFill>
                <a:latin typeface="+mn-lt"/>
              </a:defRPr>
            </a:lvl5pPr>
            <a:lvl6pPr>
              <a:defRPr sz="2742"/>
            </a:lvl6pPr>
            <a:lvl7pPr>
              <a:defRPr sz="2742"/>
            </a:lvl7pPr>
            <a:lvl8pPr>
              <a:defRPr sz="2742"/>
            </a:lvl8pPr>
            <a:lvl9pPr>
              <a:defRPr sz="2742"/>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Content Placeholder 3"/>
          <p:cNvSpPr>
            <a:spLocks noGrp="1"/>
          </p:cNvSpPr>
          <p:nvPr>
            <p:ph sz="half" idx="2"/>
          </p:nvPr>
        </p:nvSpPr>
        <p:spPr>
          <a:xfrm>
            <a:off x="5167300" y="2446936"/>
            <a:ext cx="4310795" cy="5163540"/>
          </a:xfrm>
        </p:spPr>
        <p:txBody>
          <a:bodyPr/>
          <a:lstStyle>
            <a:lvl1pPr>
              <a:defRPr sz="1920" b="0">
                <a:solidFill>
                  <a:schemeClr val="tx1"/>
                </a:solidFill>
                <a:latin typeface="+mn-lt"/>
              </a:defRPr>
            </a:lvl1pPr>
            <a:lvl2pPr>
              <a:defRPr sz="1920">
                <a:solidFill>
                  <a:schemeClr val="tx1"/>
                </a:solidFill>
                <a:latin typeface="+mn-lt"/>
              </a:defRPr>
            </a:lvl2pPr>
            <a:lvl3pPr>
              <a:defRPr sz="1920">
                <a:solidFill>
                  <a:schemeClr val="tx1"/>
                </a:solidFill>
                <a:latin typeface="+mn-lt"/>
              </a:defRPr>
            </a:lvl3pPr>
            <a:lvl4pPr>
              <a:defRPr sz="1920">
                <a:solidFill>
                  <a:schemeClr val="tx1"/>
                </a:solidFill>
                <a:latin typeface="+mn-lt"/>
              </a:defRPr>
            </a:lvl4pPr>
            <a:lvl5pPr>
              <a:defRPr sz="1920">
                <a:solidFill>
                  <a:schemeClr val="tx1"/>
                </a:solidFill>
                <a:latin typeface="+mn-lt"/>
              </a:defRPr>
            </a:lvl5pPr>
            <a:lvl6pPr>
              <a:defRPr sz="2742"/>
            </a:lvl6pPr>
            <a:lvl7pPr>
              <a:defRPr sz="2742"/>
            </a:lvl7pPr>
            <a:lvl8pPr>
              <a:defRPr sz="2742"/>
            </a:lvl8pPr>
            <a:lvl9pPr>
              <a:defRPr sz="2742"/>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Content Placeholder 3"/>
          <p:cNvSpPr>
            <a:spLocks noGrp="1"/>
          </p:cNvSpPr>
          <p:nvPr>
            <p:ph sz="half" idx="10"/>
          </p:nvPr>
        </p:nvSpPr>
        <p:spPr>
          <a:xfrm>
            <a:off x="9746388" y="2446936"/>
            <a:ext cx="4310794" cy="5163540"/>
          </a:xfrm>
        </p:spPr>
        <p:txBody>
          <a:bodyPr/>
          <a:lstStyle>
            <a:lvl1pPr>
              <a:defRPr sz="1920" b="0">
                <a:solidFill>
                  <a:schemeClr val="tx1"/>
                </a:solidFill>
                <a:latin typeface="+mn-lt"/>
              </a:defRPr>
            </a:lvl1pPr>
            <a:lvl2pPr>
              <a:defRPr sz="1920" b="0">
                <a:solidFill>
                  <a:schemeClr val="tx1"/>
                </a:solidFill>
                <a:latin typeface="+mn-lt"/>
              </a:defRPr>
            </a:lvl2pPr>
            <a:lvl3pPr>
              <a:defRPr sz="1920">
                <a:solidFill>
                  <a:schemeClr val="tx1"/>
                </a:solidFill>
                <a:latin typeface="+mn-lt"/>
              </a:defRPr>
            </a:lvl3pPr>
            <a:lvl4pPr>
              <a:defRPr sz="1920">
                <a:solidFill>
                  <a:schemeClr val="tx1"/>
                </a:solidFill>
                <a:latin typeface="+mn-lt"/>
              </a:defRPr>
            </a:lvl4pPr>
            <a:lvl5pPr>
              <a:defRPr sz="1920">
                <a:solidFill>
                  <a:schemeClr val="tx1"/>
                </a:solidFill>
                <a:latin typeface="+mn-lt"/>
              </a:defRPr>
            </a:lvl5pPr>
            <a:lvl6pPr>
              <a:defRPr sz="2742"/>
            </a:lvl6pPr>
            <a:lvl7pPr>
              <a:defRPr sz="2742"/>
            </a:lvl7pPr>
            <a:lvl8pPr>
              <a:defRPr sz="2742"/>
            </a:lvl8pPr>
            <a:lvl9pPr>
              <a:defRPr sz="2742"/>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6" name="Content Placeholder 2"/>
          <p:cNvSpPr>
            <a:spLocks noGrp="1"/>
          </p:cNvSpPr>
          <p:nvPr>
            <p:ph sz="half" idx="11"/>
          </p:nvPr>
        </p:nvSpPr>
        <p:spPr>
          <a:xfrm>
            <a:off x="588218" y="1744679"/>
            <a:ext cx="4310795" cy="591239"/>
          </a:xfrm>
        </p:spPr>
        <p:txBody>
          <a:bodyPr wrap="square">
            <a:noAutofit/>
          </a:bodyPr>
          <a:lstStyle>
            <a:lvl1pPr>
              <a:defRPr sz="1920" b="0">
                <a:solidFill>
                  <a:schemeClr val="tx1"/>
                </a:solidFill>
                <a:latin typeface="+mn-lt"/>
                <a:cs typeface="SABIC Typeface Text" panose="020B0603060202020204" pitchFamily="34" charset="0"/>
              </a:defRPr>
            </a:lvl1pPr>
            <a:lvl2pPr>
              <a:defRPr sz="2440">
                <a:solidFill>
                  <a:schemeClr val="tx1"/>
                </a:solidFill>
              </a:defRPr>
            </a:lvl2pPr>
            <a:lvl3pPr>
              <a:defRPr sz="2440">
                <a:solidFill>
                  <a:schemeClr val="tx1"/>
                </a:solidFill>
              </a:defRPr>
            </a:lvl3pPr>
            <a:lvl4pPr>
              <a:defRPr sz="2440">
                <a:solidFill>
                  <a:schemeClr val="tx1"/>
                </a:solidFill>
              </a:defRPr>
            </a:lvl4pPr>
            <a:lvl5pPr>
              <a:defRPr sz="2440">
                <a:solidFill>
                  <a:schemeClr val="tx1"/>
                </a:solidFill>
              </a:defRPr>
            </a:lvl5pPr>
            <a:lvl6pPr>
              <a:defRPr sz="2742"/>
            </a:lvl6pPr>
            <a:lvl7pPr>
              <a:defRPr sz="2742"/>
            </a:lvl7pPr>
            <a:lvl8pPr>
              <a:defRPr sz="2742"/>
            </a:lvl8pPr>
            <a:lvl9pPr>
              <a:defRPr sz="2742"/>
            </a:lvl9pPr>
          </a:lstStyle>
          <a:p>
            <a:pPr lvl="0"/>
            <a:r>
              <a:rPr lang="en-US"/>
              <a:t>Click to edit Master text styles</a:t>
            </a:r>
          </a:p>
        </p:txBody>
      </p:sp>
      <p:sp>
        <p:nvSpPr>
          <p:cNvPr id="7" name="Content Placeholder 2"/>
          <p:cNvSpPr>
            <a:spLocks noGrp="1"/>
          </p:cNvSpPr>
          <p:nvPr>
            <p:ph sz="half" idx="12"/>
          </p:nvPr>
        </p:nvSpPr>
        <p:spPr>
          <a:xfrm>
            <a:off x="5167300" y="1744679"/>
            <a:ext cx="4310795" cy="591239"/>
          </a:xfrm>
        </p:spPr>
        <p:txBody>
          <a:bodyPr wrap="square">
            <a:noAutofit/>
          </a:bodyPr>
          <a:lstStyle>
            <a:lvl1pPr>
              <a:defRPr sz="1920" b="0">
                <a:solidFill>
                  <a:schemeClr val="tx1"/>
                </a:solidFill>
                <a:latin typeface="+mn-lt"/>
                <a:cs typeface="SABIC Typeface Text" panose="020B0603060202020204" pitchFamily="34" charset="0"/>
              </a:defRPr>
            </a:lvl1pPr>
            <a:lvl2pPr>
              <a:defRPr sz="2440">
                <a:solidFill>
                  <a:schemeClr val="tx1"/>
                </a:solidFill>
              </a:defRPr>
            </a:lvl2pPr>
            <a:lvl3pPr>
              <a:defRPr sz="2440">
                <a:solidFill>
                  <a:schemeClr val="tx1"/>
                </a:solidFill>
              </a:defRPr>
            </a:lvl3pPr>
            <a:lvl4pPr>
              <a:defRPr sz="2440">
                <a:solidFill>
                  <a:schemeClr val="tx1"/>
                </a:solidFill>
              </a:defRPr>
            </a:lvl4pPr>
            <a:lvl5pPr>
              <a:defRPr sz="2440">
                <a:solidFill>
                  <a:schemeClr val="tx1"/>
                </a:solidFill>
              </a:defRPr>
            </a:lvl5pPr>
            <a:lvl6pPr>
              <a:defRPr sz="2742"/>
            </a:lvl6pPr>
            <a:lvl7pPr>
              <a:defRPr sz="2742"/>
            </a:lvl7pPr>
            <a:lvl8pPr>
              <a:defRPr sz="2742"/>
            </a:lvl8pPr>
            <a:lvl9pPr>
              <a:defRPr sz="2742"/>
            </a:lvl9pPr>
          </a:lstStyle>
          <a:p>
            <a:pPr lvl="0"/>
            <a:r>
              <a:rPr lang="en-US"/>
              <a:t>Click to edit Master text styles</a:t>
            </a:r>
          </a:p>
        </p:txBody>
      </p:sp>
      <p:sp>
        <p:nvSpPr>
          <p:cNvPr id="8" name="Content Placeholder 2"/>
          <p:cNvSpPr>
            <a:spLocks noGrp="1"/>
          </p:cNvSpPr>
          <p:nvPr>
            <p:ph sz="half" idx="13"/>
          </p:nvPr>
        </p:nvSpPr>
        <p:spPr>
          <a:xfrm>
            <a:off x="9746390" y="1744679"/>
            <a:ext cx="4310795" cy="591239"/>
          </a:xfrm>
        </p:spPr>
        <p:txBody>
          <a:bodyPr wrap="square">
            <a:noAutofit/>
          </a:bodyPr>
          <a:lstStyle>
            <a:lvl1pPr>
              <a:defRPr sz="1920" b="0">
                <a:solidFill>
                  <a:schemeClr val="tx1"/>
                </a:solidFill>
                <a:latin typeface="+mn-lt"/>
                <a:cs typeface="SABIC Typeface Text" panose="020B0603060202020204" pitchFamily="34" charset="0"/>
              </a:defRPr>
            </a:lvl1pPr>
            <a:lvl2pPr>
              <a:defRPr sz="2440">
                <a:solidFill>
                  <a:schemeClr val="tx1"/>
                </a:solidFill>
              </a:defRPr>
            </a:lvl2pPr>
            <a:lvl3pPr>
              <a:defRPr sz="2440">
                <a:solidFill>
                  <a:schemeClr val="tx1"/>
                </a:solidFill>
              </a:defRPr>
            </a:lvl3pPr>
            <a:lvl4pPr>
              <a:defRPr sz="2440">
                <a:solidFill>
                  <a:schemeClr val="tx1"/>
                </a:solidFill>
              </a:defRPr>
            </a:lvl4pPr>
            <a:lvl5pPr>
              <a:defRPr sz="2440">
                <a:solidFill>
                  <a:schemeClr val="tx1"/>
                </a:solidFill>
              </a:defRPr>
            </a:lvl5pPr>
            <a:lvl6pPr>
              <a:defRPr sz="2742"/>
            </a:lvl6pPr>
            <a:lvl7pPr>
              <a:defRPr sz="2742"/>
            </a:lvl7pPr>
            <a:lvl8pPr>
              <a:defRPr sz="2742"/>
            </a:lvl8pPr>
            <a:lvl9pPr>
              <a:defRPr sz="2742"/>
            </a:lvl9pPr>
          </a:lstStyle>
          <a:p>
            <a:pPr lvl="0"/>
            <a:r>
              <a:rPr lang="en-US"/>
              <a:t>Click to edit Master text styles</a:t>
            </a:r>
          </a:p>
        </p:txBody>
      </p:sp>
      <p:sp>
        <p:nvSpPr>
          <p:cNvPr id="9" name="Title 1"/>
          <p:cNvSpPr>
            <a:spLocks noGrp="1"/>
          </p:cNvSpPr>
          <p:nvPr>
            <p:ph type="title" hasCustomPrompt="1"/>
          </p:nvPr>
        </p:nvSpPr>
        <p:spPr>
          <a:xfrm>
            <a:off x="588217" y="487680"/>
            <a:ext cx="11970541" cy="693420"/>
          </a:xfrm>
        </p:spPr>
        <p:txBody>
          <a:bodyPr/>
          <a:lstStyle>
            <a:lvl1pPr>
              <a:defRPr>
                <a:solidFill>
                  <a:schemeClr val="tx1"/>
                </a:solidFill>
              </a:defRPr>
            </a:lvl1pPr>
          </a:lstStyle>
          <a:p>
            <a:r>
              <a:rPr lang="en-US" dirty="0"/>
              <a:t>CLICK TO EDIT MASTER TITLE STYLE</a:t>
            </a:r>
            <a:endParaRPr lang="en-GB" dirty="0"/>
          </a:p>
        </p:txBody>
      </p:sp>
      <p:sp>
        <p:nvSpPr>
          <p:cNvPr id="11" name="Text Placeholder 7"/>
          <p:cNvSpPr>
            <a:spLocks noGrp="1"/>
          </p:cNvSpPr>
          <p:nvPr>
            <p:ph type="body" sz="quarter" idx="14" hasCustomPrompt="1"/>
          </p:nvPr>
        </p:nvSpPr>
        <p:spPr>
          <a:xfrm>
            <a:off x="588215" y="7826803"/>
            <a:ext cx="8733108" cy="156966"/>
          </a:xfrm>
          <a:prstGeom prst="rect">
            <a:avLst/>
          </a:prstGeom>
        </p:spPr>
        <p:txBody>
          <a:bodyPr wrap="square">
            <a:noAutofit/>
          </a:bodyPr>
          <a:lstStyle>
            <a:lvl1pPr>
              <a:defRPr sz="1020" b="0" cap="none" baseline="0"/>
            </a:lvl1pPr>
          </a:lstStyle>
          <a:p>
            <a:pPr lvl="0"/>
            <a:r>
              <a:rPr lang="en-US" dirty="0"/>
              <a:t>Footer: Information Source, Trademark attribution, Confidentiality Marks (8.5pts) </a:t>
            </a:r>
          </a:p>
        </p:txBody>
      </p:sp>
    </p:spTree>
    <p:extLst>
      <p:ext uri="{BB962C8B-B14F-4D97-AF65-F5344CB8AC3E}">
        <p14:creationId xmlns:p14="http://schemas.microsoft.com/office/powerpoint/2010/main" val="366311373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Four Columns">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88218" y="2251710"/>
            <a:ext cx="3250914" cy="5175886"/>
          </a:xfrm>
        </p:spPr>
        <p:txBody>
          <a:bodyPr/>
          <a:lstStyle>
            <a:lvl1pPr>
              <a:defRPr sz="1920">
                <a:solidFill>
                  <a:schemeClr val="tx1"/>
                </a:solidFill>
                <a:latin typeface="+mn-lt"/>
              </a:defRPr>
            </a:lvl1pPr>
            <a:lvl2pPr>
              <a:defRPr sz="1920">
                <a:solidFill>
                  <a:schemeClr val="tx1"/>
                </a:solidFill>
                <a:latin typeface="+mn-lt"/>
              </a:defRPr>
            </a:lvl2pPr>
            <a:lvl3pPr>
              <a:defRPr sz="1920">
                <a:solidFill>
                  <a:schemeClr val="tx1"/>
                </a:solidFill>
                <a:latin typeface="+mn-lt"/>
              </a:defRPr>
            </a:lvl3pPr>
            <a:lvl4pPr>
              <a:defRPr sz="1920">
                <a:solidFill>
                  <a:schemeClr val="tx1"/>
                </a:solidFill>
                <a:latin typeface="+mn-lt"/>
              </a:defRPr>
            </a:lvl4pPr>
            <a:lvl5pPr>
              <a:defRPr sz="1920">
                <a:solidFill>
                  <a:schemeClr val="tx1"/>
                </a:solidFill>
                <a:latin typeface="+mn-lt"/>
              </a:defRPr>
            </a:lvl5pPr>
            <a:lvl6pPr>
              <a:defRPr sz="2742"/>
            </a:lvl6pPr>
            <a:lvl7pPr>
              <a:defRPr sz="2742"/>
            </a:lvl7pPr>
            <a:lvl8pPr>
              <a:defRPr sz="2742"/>
            </a:lvl8pPr>
            <a:lvl9pPr>
              <a:defRPr sz="2742"/>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Content Placeholder 3"/>
          <p:cNvSpPr>
            <a:spLocks noGrp="1"/>
          </p:cNvSpPr>
          <p:nvPr>
            <p:ph sz="half" idx="2"/>
          </p:nvPr>
        </p:nvSpPr>
        <p:spPr>
          <a:xfrm>
            <a:off x="3993957" y="2251710"/>
            <a:ext cx="3250915" cy="5175886"/>
          </a:xfrm>
        </p:spPr>
        <p:txBody>
          <a:bodyPr/>
          <a:lstStyle>
            <a:lvl1pPr>
              <a:defRPr sz="1920">
                <a:solidFill>
                  <a:schemeClr val="tx1"/>
                </a:solidFill>
                <a:latin typeface="+mn-lt"/>
              </a:defRPr>
            </a:lvl1pPr>
            <a:lvl2pPr>
              <a:defRPr sz="1920">
                <a:solidFill>
                  <a:schemeClr val="tx1"/>
                </a:solidFill>
                <a:latin typeface="+mn-lt"/>
              </a:defRPr>
            </a:lvl2pPr>
            <a:lvl3pPr>
              <a:defRPr sz="1920">
                <a:solidFill>
                  <a:schemeClr val="tx1"/>
                </a:solidFill>
                <a:latin typeface="+mn-lt"/>
              </a:defRPr>
            </a:lvl3pPr>
            <a:lvl4pPr>
              <a:defRPr sz="1920">
                <a:solidFill>
                  <a:schemeClr val="tx1"/>
                </a:solidFill>
                <a:latin typeface="+mn-lt"/>
              </a:defRPr>
            </a:lvl4pPr>
            <a:lvl5pPr>
              <a:defRPr sz="1920">
                <a:solidFill>
                  <a:schemeClr val="tx1"/>
                </a:solidFill>
                <a:latin typeface="+mn-lt"/>
              </a:defRPr>
            </a:lvl5pPr>
            <a:lvl6pPr>
              <a:defRPr sz="2742"/>
            </a:lvl6pPr>
            <a:lvl7pPr>
              <a:defRPr sz="2742"/>
            </a:lvl7pPr>
            <a:lvl8pPr>
              <a:defRPr sz="2742"/>
            </a:lvl8pPr>
            <a:lvl9pPr>
              <a:defRPr sz="2742"/>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Content Placeholder 3"/>
          <p:cNvSpPr>
            <a:spLocks noGrp="1"/>
          </p:cNvSpPr>
          <p:nvPr>
            <p:ph sz="half" idx="10"/>
          </p:nvPr>
        </p:nvSpPr>
        <p:spPr>
          <a:xfrm>
            <a:off x="7399698" y="2251710"/>
            <a:ext cx="3250915" cy="5175886"/>
          </a:xfrm>
        </p:spPr>
        <p:txBody>
          <a:bodyPr/>
          <a:lstStyle>
            <a:lvl1pPr>
              <a:defRPr sz="1920">
                <a:solidFill>
                  <a:schemeClr val="tx1"/>
                </a:solidFill>
                <a:latin typeface="+mn-lt"/>
              </a:defRPr>
            </a:lvl1pPr>
            <a:lvl2pPr>
              <a:defRPr sz="1920">
                <a:solidFill>
                  <a:schemeClr val="tx1"/>
                </a:solidFill>
                <a:latin typeface="+mn-lt"/>
              </a:defRPr>
            </a:lvl2pPr>
            <a:lvl3pPr>
              <a:defRPr sz="1920">
                <a:solidFill>
                  <a:schemeClr val="tx1"/>
                </a:solidFill>
                <a:latin typeface="+mn-lt"/>
              </a:defRPr>
            </a:lvl3pPr>
            <a:lvl4pPr>
              <a:defRPr sz="1920">
                <a:solidFill>
                  <a:schemeClr val="tx1"/>
                </a:solidFill>
                <a:latin typeface="+mn-lt"/>
              </a:defRPr>
            </a:lvl4pPr>
            <a:lvl5pPr>
              <a:defRPr sz="1920">
                <a:solidFill>
                  <a:schemeClr val="tx1"/>
                </a:solidFill>
                <a:latin typeface="+mn-lt"/>
              </a:defRPr>
            </a:lvl5pPr>
            <a:lvl6pPr>
              <a:defRPr sz="2742"/>
            </a:lvl6pPr>
            <a:lvl7pPr>
              <a:defRPr sz="2742"/>
            </a:lvl7pPr>
            <a:lvl8pPr>
              <a:defRPr sz="2742"/>
            </a:lvl8pPr>
            <a:lvl9pPr>
              <a:defRPr sz="2742"/>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6" name="Content Placeholder 3"/>
          <p:cNvSpPr>
            <a:spLocks noGrp="1"/>
          </p:cNvSpPr>
          <p:nvPr>
            <p:ph sz="half" idx="11"/>
          </p:nvPr>
        </p:nvSpPr>
        <p:spPr>
          <a:xfrm>
            <a:off x="10806267" y="2251710"/>
            <a:ext cx="3250915" cy="5175886"/>
          </a:xfrm>
        </p:spPr>
        <p:txBody>
          <a:bodyPr/>
          <a:lstStyle>
            <a:lvl1pPr>
              <a:defRPr sz="1920">
                <a:solidFill>
                  <a:schemeClr val="tx1"/>
                </a:solidFill>
                <a:latin typeface="+mn-lt"/>
              </a:defRPr>
            </a:lvl1pPr>
            <a:lvl2pPr>
              <a:defRPr sz="1920">
                <a:solidFill>
                  <a:schemeClr val="tx1"/>
                </a:solidFill>
                <a:latin typeface="+mn-lt"/>
              </a:defRPr>
            </a:lvl2pPr>
            <a:lvl3pPr>
              <a:defRPr sz="1920">
                <a:solidFill>
                  <a:schemeClr val="tx1"/>
                </a:solidFill>
                <a:latin typeface="+mn-lt"/>
              </a:defRPr>
            </a:lvl3pPr>
            <a:lvl4pPr>
              <a:defRPr sz="1920">
                <a:solidFill>
                  <a:schemeClr val="tx1"/>
                </a:solidFill>
                <a:latin typeface="+mn-lt"/>
              </a:defRPr>
            </a:lvl4pPr>
            <a:lvl5pPr>
              <a:defRPr sz="1920">
                <a:solidFill>
                  <a:schemeClr val="tx1"/>
                </a:solidFill>
                <a:latin typeface="+mn-lt"/>
              </a:defRPr>
            </a:lvl5pPr>
            <a:lvl6pPr>
              <a:defRPr sz="2742"/>
            </a:lvl6pPr>
            <a:lvl7pPr>
              <a:defRPr sz="2742"/>
            </a:lvl7pPr>
            <a:lvl8pPr>
              <a:defRPr sz="2742"/>
            </a:lvl8pPr>
            <a:lvl9pPr>
              <a:defRPr sz="2742"/>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7" name="Content Placeholder 2"/>
          <p:cNvSpPr>
            <a:spLocks noGrp="1"/>
          </p:cNvSpPr>
          <p:nvPr>
            <p:ph sz="half" idx="12"/>
          </p:nvPr>
        </p:nvSpPr>
        <p:spPr>
          <a:xfrm>
            <a:off x="588218" y="1744675"/>
            <a:ext cx="3250914" cy="502920"/>
          </a:xfrm>
        </p:spPr>
        <p:txBody>
          <a:bodyPr/>
          <a:lstStyle>
            <a:lvl1pPr>
              <a:defRPr sz="1920" b="0">
                <a:solidFill>
                  <a:schemeClr val="tx1"/>
                </a:solidFill>
                <a:latin typeface="+mn-lt"/>
                <a:cs typeface="SABIC Typeface Text" panose="020B0603060202020204" pitchFamily="34" charset="0"/>
              </a:defRPr>
            </a:lvl1pPr>
            <a:lvl2pPr>
              <a:defRPr sz="2132">
                <a:solidFill>
                  <a:schemeClr val="tx1"/>
                </a:solidFill>
              </a:defRPr>
            </a:lvl2pPr>
            <a:lvl3pPr>
              <a:defRPr sz="2132">
                <a:solidFill>
                  <a:schemeClr val="tx1"/>
                </a:solidFill>
              </a:defRPr>
            </a:lvl3pPr>
            <a:lvl4pPr>
              <a:defRPr sz="2132">
                <a:solidFill>
                  <a:schemeClr val="tx1"/>
                </a:solidFill>
              </a:defRPr>
            </a:lvl4pPr>
            <a:lvl5pPr>
              <a:defRPr sz="2132">
                <a:solidFill>
                  <a:schemeClr val="tx1"/>
                </a:solidFill>
              </a:defRPr>
            </a:lvl5pPr>
            <a:lvl6pPr>
              <a:defRPr sz="2742"/>
            </a:lvl6pPr>
            <a:lvl7pPr>
              <a:defRPr sz="2742"/>
            </a:lvl7pPr>
            <a:lvl8pPr>
              <a:defRPr sz="2742"/>
            </a:lvl8pPr>
            <a:lvl9pPr>
              <a:defRPr sz="2742"/>
            </a:lvl9pPr>
          </a:lstStyle>
          <a:p>
            <a:pPr lvl="0"/>
            <a:r>
              <a:rPr lang="en-US"/>
              <a:t>Click to edit Master text styles</a:t>
            </a:r>
          </a:p>
        </p:txBody>
      </p:sp>
      <p:sp>
        <p:nvSpPr>
          <p:cNvPr id="8" name="Content Placeholder 3"/>
          <p:cNvSpPr>
            <a:spLocks noGrp="1"/>
          </p:cNvSpPr>
          <p:nvPr>
            <p:ph sz="half" idx="13"/>
          </p:nvPr>
        </p:nvSpPr>
        <p:spPr>
          <a:xfrm>
            <a:off x="3993957" y="1744675"/>
            <a:ext cx="3250915" cy="502920"/>
          </a:xfrm>
        </p:spPr>
        <p:txBody>
          <a:bodyPr/>
          <a:lstStyle>
            <a:lvl1pPr>
              <a:defRPr sz="1920" b="0">
                <a:solidFill>
                  <a:schemeClr val="tx1"/>
                </a:solidFill>
                <a:latin typeface="+mn-lt"/>
                <a:cs typeface="SABIC Typeface Text" panose="020B0603060202020204" pitchFamily="34" charset="0"/>
              </a:defRPr>
            </a:lvl1pPr>
            <a:lvl2pPr>
              <a:defRPr sz="2132">
                <a:solidFill>
                  <a:schemeClr val="tx1"/>
                </a:solidFill>
              </a:defRPr>
            </a:lvl2pPr>
            <a:lvl3pPr>
              <a:defRPr sz="2132">
                <a:solidFill>
                  <a:schemeClr val="tx1"/>
                </a:solidFill>
              </a:defRPr>
            </a:lvl3pPr>
            <a:lvl4pPr>
              <a:defRPr sz="2132">
                <a:solidFill>
                  <a:schemeClr val="tx1"/>
                </a:solidFill>
              </a:defRPr>
            </a:lvl4pPr>
            <a:lvl5pPr>
              <a:defRPr sz="2132">
                <a:solidFill>
                  <a:schemeClr val="tx1"/>
                </a:solidFill>
              </a:defRPr>
            </a:lvl5pPr>
            <a:lvl6pPr>
              <a:defRPr sz="2742"/>
            </a:lvl6pPr>
            <a:lvl7pPr>
              <a:defRPr sz="2742"/>
            </a:lvl7pPr>
            <a:lvl8pPr>
              <a:defRPr sz="2742"/>
            </a:lvl8pPr>
            <a:lvl9pPr>
              <a:defRPr sz="2742"/>
            </a:lvl9pPr>
          </a:lstStyle>
          <a:p>
            <a:pPr lvl="0"/>
            <a:r>
              <a:rPr lang="en-US"/>
              <a:t>Click to edit Master text styles</a:t>
            </a:r>
          </a:p>
        </p:txBody>
      </p:sp>
      <p:sp>
        <p:nvSpPr>
          <p:cNvPr id="9" name="Content Placeholder 3"/>
          <p:cNvSpPr>
            <a:spLocks noGrp="1"/>
          </p:cNvSpPr>
          <p:nvPr>
            <p:ph sz="half" idx="14"/>
          </p:nvPr>
        </p:nvSpPr>
        <p:spPr>
          <a:xfrm>
            <a:off x="7399698" y="1744675"/>
            <a:ext cx="3250915" cy="502920"/>
          </a:xfrm>
        </p:spPr>
        <p:txBody>
          <a:bodyPr/>
          <a:lstStyle>
            <a:lvl1pPr>
              <a:defRPr sz="1920" b="0">
                <a:solidFill>
                  <a:schemeClr val="tx1"/>
                </a:solidFill>
                <a:latin typeface="+mn-lt"/>
                <a:cs typeface="SABIC Typeface Text" panose="020B0603060202020204" pitchFamily="34" charset="0"/>
              </a:defRPr>
            </a:lvl1pPr>
            <a:lvl2pPr>
              <a:defRPr sz="2132">
                <a:solidFill>
                  <a:schemeClr val="tx1"/>
                </a:solidFill>
              </a:defRPr>
            </a:lvl2pPr>
            <a:lvl3pPr>
              <a:defRPr sz="2132">
                <a:solidFill>
                  <a:schemeClr val="tx1"/>
                </a:solidFill>
              </a:defRPr>
            </a:lvl3pPr>
            <a:lvl4pPr>
              <a:defRPr sz="2132">
                <a:solidFill>
                  <a:schemeClr val="tx1"/>
                </a:solidFill>
              </a:defRPr>
            </a:lvl4pPr>
            <a:lvl5pPr>
              <a:defRPr sz="2132">
                <a:solidFill>
                  <a:schemeClr val="tx1"/>
                </a:solidFill>
              </a:defRPr>
            </a:lvl5pPr>
            <a:lvl6pPr>
              <a:defRPr sz="2742"/>
            </a:lvl6pPr>
            <a:lvl7pPr>
              <a:defRPr sz="2742"/>
            </a:lvl7pPr>
            <a:lvl8pPr>
              <a:defRPr sz="2742"/>
            </a:lvl8pPr>
            <a:lvl9pPr>
              <a:defRPr sz="2742"/>
            </a:lvl9pPr>
          </a:lstStyle>
          <a:p>
            <a:pPr lvl="0"/>
            <a:r>
              <a:rPr lang="en-US"/>
              <a:t>Click to edit Master text styles</a:t>
            </a:r>
          </a:p>
        </p:txBody>
      </p:sp>
      <p:sp>
        <p:nvSpPr>
          <p:cNvPr id="10" name="Content Placeholder 3"/>
          <p:cNvSpPr>
            <a:spLocks noGrp="1"/>
          </p:cNvSpPr>
          <p:nvPr>
            <p:ph sz="half" idx="15"/>
          </p:nvPr>
        </p:nvSpPr>
        <p:spPr>
          <a:xfrm>
            <a:off x="10806267" y="1744675"/>
            <a:ext cx="3250915" cy="502920"/>
          </a:xfrm>
        </p:spPr>
        <p:txBody>
          <a:bodyPr/>
          <a:lstStyle>
            <a:lvl1pPr>
              <a:defRPr sz="1920" b="0">
                <a:solidFill>
                  <a:schemeClr val="tx1"/>
                </a:solidFill>
                <a:latin typeface="+mn-lt"/>
                <a:cs typeface="SABIC Typeface Text" panose="020B0603060202020204" pitchFamily="34" charset="0"/>
              </a:defRPr>
            </a:lvl1pPr>
            <a:lvl2pPr>
              <a:defRPr sz="2132">
                <a:solidFill>
                  <a:schemeClr val="tx1"/>
                </a:solidFill>
              </a:defRPr>
            </a:lvl2pPr>
            <a:lvl3pPr>
              <a:defRPr sz="2132">
                <a:solidFill>
                  <a:schemeClr val="tx1"/>
                </a:solidFill>
              </a:defRPr>
            </a:lvl3pPr>
            <a:lvl4pPr>
              <a:defRPr sz="2132">
                <a:solidFill>
                  <a:schemeClr val="tx1"/>
                </a:solidFill>
              </a:defRPr>
            </a:lvl4pPr>
            <a:lvl5pPr>
              <a:defRPr sz="2132">
                <a:solidFill>
                  <a:schemeClr val="tx1"/>
                </a:solidFill>
              </a:defRPr>
            </a:lvl5pPr>
            <a:lvl6pPr>
              <a:defRPr sz="2742"/>
            </a:lvl6pPr>
            <a:lvl7pPr>
              <a:defRPr sz="2742"/>
            </a:lvl7pPr>
            <a:lvl8pPr>
              <a:defRPr sz="2742"/>
            </a:lvl8pPr>
            <a:lvl9pPr>
              <a:defRPr sz="2742"/>
            </a:lvl9pPr>
          </a:lstStyle>
          <a:p>
            <a:pPr lvl="0"/>
            <a:r>
              <a:rPr lang="en-US"/>
              <a:t>Click to edit Master text styles</a:t>
            </a:r>
          </a:p>
        </p:txBody>
      </p:sp>
      <p:sp>
        <p:nvSpPr>
          <p:cNvPr id="11" name="Title 1"/>
          <p:cNvSpPr>
            <a:spLocks noGrp="1"/>
          </p:cNvSpPr>
          <p:nvPr>
            <p:ph type="title" hasCustomPrompt="1"/>
          </p:nvPr>
        </p:nvSpPr>
        <p:spPr>
          <a:xfrm>
            <a:off x="588217" y="487680"/>
            <a:ext cx="11970541" cy="693420"/>
          </a:xfrm>
        </p:spPr>
        <p:txBody>
          <a:bodyPr/>
          <a:lstStyle>
            <a:lvl1pPr>
              <a:defRPr>
                <a:solidFill>
                  <a:schemeClr val="tx1"/>
                </a:solidFill>
              </a:defRPr>
            </a:lvl1pPr>
          </a:lstStyle>
          <a:p>
            <a:r>
              <a:rPr lang="en-US" dirty="0"/>
              <a:t>CLICK TO EDIT MASTER TITLE STYLE</a:t>
            </a:r>
            <a:endParaRPr lang="en-GB" dirty="0"/>
          </a:p>
        </p:txBody>
      </p:sp>
      <p:sp>
        <p:nvSpPr>
          <p:cNvPr id="13" name="Text Placeholder 7"/>
          <p:cNvSpPr>
            <a:spLocks noGrp="1"/>
          </p:cNvSpPr>
          <p:nvPr>
            <p:ph type="body" sz="quarter" idx="16" hasCustomPrompt="1"/>
          </p:nvPr>
        </p:nvSpPr>
        <p:spPr>
          <a:xfrm>
            <a:off x="588215" y="7826803"/>
            <a:ext cx="8733108" cy="156966"/>
          </a:xfrm>
          <a:prstGeom prst="rect">
            <a:avLst/>
          </a:prstGeom>
        </p:spPr>
        <p:txBody>
          <a:bodyPr wrap="square">
            <a:noAutofit/>
          </a:bodyPr>
          <a:lstStyle>
            <a:lvl1pPr>
              <a:defRPr sz="1020" b="0" cap="none" baseline="0"/>
            </a:lvl1pPr>
          </a:lstStyle>
          <a:p>
            <a:pPr lvl="0"/>
            <a:r>
              <a:rPr lang="en-US" dirty="0"/>
              <a:t>Footer: Information Source, Trademark attribution, Confidentiality Marks (8.5pts) </a:t>
            </a:r>
          </a:p>
        </p:txBody>
      </p:sp>
    </p:spTree>
    <p:extLst>
      <p:ext uri="{BB962C8B-B14F-4D97-AF65-F5344CB8AC3E}">
        <p14:creationId xmlns:p14="http://schemas.microsoft.com/office/powerpoint/2010/main" val="240381234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Five Columns">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00310" y="2251710"/>
            <a:ext cx="2504995" cy="5175886"/>
          </a:xfrm>
        </p:spPr>
        <p:txBody>
          <a:bodyPr/>
          <a:lstStyle>
            <a:lvl1pPr>
              <a:defRPr sz="1920">
                <a:solidFill>
                  <a:schemeClr val="tx1"/>
                </a:solidFill>
                <a:latin typeface="+mn-lt"/>
              </a:defRPr>
            </a:lvl1pPr>
            <a:lvl2pPr>
              <a:defRPr sz="1920">
                <a:solidFill>
                  <a:schemeClr val="tx1"/>
                </a:solidFill>
                <a:latin typeface="+mn-lt"/>
              </a:defRPr>
            </a:lvl2pPr>
            <a:lvl3pPr>
              <a:defRPr sz="1920">
                <a:solidFill>
                  <a:schemeClr val="tx1"/>
                </a:solidFill>
                <a:latin typeface="+mn-lt"/>
              </a:defRPr>
            </a:lvl3pPr>
            <a:lvl4pPr>
              <a:defRPr sz="1920">
                <a:solidFill>
                  <a:schemeClr val="tx1"/>
                </a:solidFill>
                <a:latin typeface="+mn-lt"/>
              </a:defRPr>
            </a:lvl4pPr>
            <a:lvl5pPr>
              <a:defRPr sz="1920">
                <a:solidFill>
                  <a:schemeClr val="tx1"/>
                </a:solidFill>
                <a:latin typeface="+mn-lt"/>
              </a:defRPr>
            </a:lvl5pPr>
            <a:lvl6pPr>
              <a:defRPr sz="2742"/>
            </a:lvl6pPr>
            <a:lvl7pPr>
              <a:defRPr sz="2742"/>
            </a:lvl7pPr>
            <a:lvl8pPr>
              <a:defRPr sz="2742"/>
            </a:lvl8pPr>
            <a:lvl9pPr>
              <a:defRPr sz="2742"/>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Content Placeholder 3"/>
          <p:cNvSpPr>
            <a:spLocks noGrp="1"/>
          </p:cNvSpPr>
          <p:nvPr>
            <p:ph sz="half" idx="2"/>
          </p:nvPr>
        </p:nvSpPr>
        <p:spPr>
          <a:xfrm>
            <a:off x="3330362" y="2251710"/>
            <a:ext cx="2504996" cy="5175886"/>
          </a:xfrm>
        </p:spPr>
        <p:txBody>
          <a:bodyPr/>
          <a:lstStyle>
            <a:lvl1pPr>
              <a:defRPr sz="1920">
                <a:solidFill>
                  <a:schemeClr val="tx1"/>
                </a:solidFill>
                <a:latin typeface="+mn-lt"/>
              </a:defRPr>
            </a:lvl1pPr>
            <a:lvl2pPr>
              <a:defRPr sz="1920">
                <a:solidFill>
                  <a:schemeClr val="tx1"/>
                </a:solidFill>
                <a:latin typeface="+mn-lt"/>
              </a:defRPr>
            </a:lvl2pPr>
            <a:lvl3pPr>
              <a:defRPr sz="1920">
                <a:solidFill>
                  <a:schemeClr val="tx1"/>
                </a:solidFill>
                <a:latin typeface="+mn-lt"/>
              </a:defRPr>
            </a:lvl3pPr>
            <a:lvl4pPr>
              <a:defRPr sz="1920">
                <a:solidFill>
                  <a:schemeClr val="tx1"/>
                </a:solidFill>
                <a:latin typeface="+mn-lt"/>
              </a:defRPr>
            </a:lvl4pPr>
            <a:lvl5pPr>
              <a:defRPr sz="1920">
                <a:solidFill>
                  <a:schemeClr val="tx1"/>
                </a:solidFill>
                <a:latin typeface="+mn-lt"/>
              </a:defRPr>
            </a:lvl5pPr>
            <a:lvl6pPr>
              <a:defRPr sz="2742"/>
            </a:lvl6pPr>
            <a:lvl7pPr>
              <a:defRPr sz="2742"/>
            </a:lvl7pPr>
            <a:lvl8pPr>
              <a:defRPr sz="2742"/>
            </a:lvl8pPr>
            <a:lvl9pPr>
              <a:defRPr sz="2742"/>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Content Placeholder 3"/>
          <p:cNvSpPr>
            <a:spLocks noGrp="1"/>
          </p:cNvSpPr>
          <p:nvPr>
            <p:ph sz="half" idx="10"/>
          </p:nvPr>
        </p:nvSpPr>
        <p:spPr>
          <a:xfrm>
            <a:off x="6074926" y="2251710"/>
            <a:ext cx="2504996" cy="5175886"/>
          </a:xfrm>
        </p:spPr>
        <p:txBody>
          <a:bodyPr/>
          <a:lstStyle>
            <a:lvl1pPr>
              <a:defRPr sz="1920">
                <a:solidFill>
                  <a:schemeClr val="tx1"/>
                </a:solidFill>
                <a:latin typeface="+mn-lt"/>
              </a:defRPr>
            </a:lvl1pPr>
            <a:lvl2pPr>
              <a:defRPr sz="1920">
                <a:solidFill>
                  <a:schemeClr val="tx1"/>
                </a:solidFill>
                <a:latin typeface="+mn-lt"/>
              </a:defRPr>
            </a:lvl2pPr>
            <a:lvl3pPr>
              <a:defRPr sz="1920">
                <a:solidFill>
                  <a:schemeClr val="tx1"/>
                </a:solidFill>
                <a:latin typeface="+mn-lt"/>
              </a:defRPr>
            </a:lvl3pPr>
            <a:lvl4pPr>
              <a:defRPr sz="1920">
                <a:solidFill>
                  <a:schemeClr val="tx1"/>
                </a:solidFill>
                <a:latin typeface="+mn-lt"/>
              </a:defRPr>
            </a:lvl4pPr>
            <a:lvl5pPr>
              <a:defRPr sz="1920">
                <a:solidFill>
                  <a:schemeClr val="tx1"/>
                </a:solidFill>
                <a:latin typeface="+mn-lt"/>
              </a:defRPr>
            </a:lvl5pPr>
            <a:lvl6pPr>
              <a:defRPr sz="2742"/>
            </a:lvl6pPr>
            <a:lvl7pPr>
              <a:defRPr sz="2742"/>
            </a:lvl7pPr>
            <a:lvl8pPr>
              <a:defRPr sz="2742"/>
            </a:lvl8pPr>
            <a:lvl9pPr>
              <a:defRPr sz="2742"/>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6" name="Content Placeholder 3"/>
          <p:cNvSpPr>
            <a:spLocks noGrp="1"/>
          </p:cNvSpPr>
          <p:nvPr>
            <p:ph sz="half" idx="11"/>
          </p:nvPr>
        </p:nvSpPr>
        <p:spPr>
          <a:xfrm>
            <a:off x="8822298" y="2251710"/>
            <a:ext cx="2504996" cy="5175886"/>
          </a:xfrm>
        </p:spPr>
        <p:txBody>
          <a:bodyPr/>
          <a:lstStyle>
            <a:lvl1pPr>
              <a:defRPr sz="1920">
                <a:solidFill>
                  <a:schemeClr val="tx1"/>
                </a:solidFill>
                <a:latin typeface="+mn-lt"/>
              </a:defRPr>
            </a:lvl1pPr>
            <a:lvl2pPr>
              <a:defRPr sz="1920">
                <a:solidFill>
                  <a:schemeClr val="tx1"/>
                </a:solidFill>
                <a:latin typeface="+mn-lt"/>
              </a:defRPr>
            </a:lvl2pPr>
            <a:lvl3pPr>
              <a:defRPr sz="1920">
                <a:solidFill>
                  <a:schemeClr val="tx1"/>
                </a:solidFill>
                <a:latin typeface="+mn-lt"/>
              </a:defRPr>
            </a:lvl3pPr>
            <a:lvl4pPr>
              <a:defRPr sz="1920">
                <a:solidFill>
                  <a:schemeClr val="tx1"/>
                </a:solidFill>
                <a:latin typeface="+mn-lt"/>
              </a:defRPr>
            </a:lvl4pPr>
            <a:lvl5pPr>
              <a:defRPr sz="1920">
                <a:solidFill>
                  <a:schemeClr val="tx1"/>
                </a:solidFill>
                <a:latin typeface="+mn-lt"/>
              </a:defRPr>
            </a:lvl5pPr>
            <a:lvl6pPr>
              <a:defRPr sz="2742"/>
            </a:lvl6pPr>
            <a:lvl7pPr>
              <a:defRPr sz="2742"/>
            </a:lvl7pPr>
            <a:lvl8pPr>
              <a:defRPr sz="2742"/>
            </a:lvl8pPr>
            <a:lvl9pPr>
              <a:defRPr sz="2742"/>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7" name="Content Placeholder 2"/>
          <p:cNvSpPr>
            <a:spLocks noGrp="1"/>
          </p:cNvSpPr>
          <p:nvPr>
            <p:ph sz="half" idx="12"/>
          </p:nvPr>
        </p:nvSpPr>
        <p:spPr>
          <a:xfrm>
            <a:off x="11546496" y="2251710"/>
            <a:ext cx="2504995" cy="5175886"/>
          </a:xfrm>
        </p:spPr>
        <p:txBody>
          <a:bodyPr/>
          <a:lstStyle>
            <a:lvl1pPr>
              <a:defRPr sz="1920">
                <a:solidFill>
                  <a:schemeClr val="tx1"/>
                </a:solidFill>
                <a:latin typeface="+mn-lt"/>
              </a:defRPr>
            </a:lvl1pPr>
            <a:lvl2pPr>
              <a:defRPr sz="1920">
                <a:solidFill>
                  <a:schemeClr val="tx1"/>
                </a:solidFill>
                <a:latin typeface="+mn-lt"/>
              </a:defRPr>
            </a:lvl2pPr>
            <a:lvl3pPr>
              <a:defRPr sz="1920">
                <a:solidFill>
                  <a:schemeClr val="tx1"/>
                </a:solidFill>
                <a:latin typeface="+mn-lt"/>
              </a:defRPr>
            </a:lvl3pPr>
            <a:lvl4pPr>
              <a:defRPr sz="1920">
                <a:solidFill>
                  <a:schemeClr val="tx1"/>
                </a:solidFill>
                <a:latin typeface="+mn-lt"/>
              </a:defRPr>
            </a:lvl4pPr>
            <a:lvl5pPr>
              <a:defRPr sz="1920">
                <a:solidFill>
                  <a:schemeClr val="tx1"/>
                </a:solidFill>
                <a:latin typeface="+mn-lt"/>
              </a:defRPr>
            </a:lvl5pPr>
            <a:lvl6pPr>
              <a:defRPr sz="2742"/>
            </a:lvl6pPr>
            <a:lvl7pPr>
              <a:defRPr sz="2742"/>
            </a:lvl7pPr>
            <a:lvl8pPr>
              <a:defRPr sz="2742"/>
            </a:lvl8pPr>
            <a:lvl9pPr>
              <a:defRPr sz="2742"/>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8" name="Content Placeholder 2"/>
          <p:cNvSpPr>
            <a:spLocks noGrp="1"/>
          </p:cNvSpPr>
          <p:nvPr>
            <p:ph sz="half" idx="13"/>
          </p:nvPr>
        </p:nvSpPr>
        <p:spPr>
          <a:xfrm>
            <a:off x="588217" y="1744675"/>
            <a:ext cx="2504995" cy="502920"/>
          </a:xfrm>
        </p:spPr>
        <p:txBody>
          <a:bodyPr/>
          <a:lstStyle>
            <a:lvl1pPr>
              <a:defRPr sz="1920" b="0">
                <a:solidFill>
                  <a:schemeClr val="tx1"/>
                </a:solidFill>
                <a:latin typeface="+mn-lt"/>
                <a:cs typeface="SABIC Typeface Text" panose="020B0603060202020204" pitchFamily="34" charset="0"/>
              </a:defRPr>
            </a:lvl1pPr>
            <a:lvl2pPr>
              <a:defRPr sz="1829">
                <a:solidFill>
                  <a:schemeClr val="tx1"/>
                </a:solidFill>
              </a:defRPr>
            </a:lvl2pPr>
            <a:lvl3pPr>
              <a:defRPr sz="1829">
                <a:solidFill>
                  <a:schemeClr val="tx1"/>
                </a:solidFill>
              </a:defRPr>
            </a:lvl3pPr>
            <a:lvl4pPr>
              <a:defRPr sz="1829">
                <a:solidFill>
                  <a:schemeClr val="tx1"/>
                </a:solidFill>
              </a:defRPr>
            </a:lvl4pPr>
            <a:lvl5pPr>
              <a:defRPr sz="1829">
                <a:solidFill>
                  <a:schemeClr val="tx1"/>
                </a:solidFill>
              </a:defRPr>
            </a:lvl5pPr>
            <a:lvl6pPr>
              <a:defRPr sz="2742"/>
            </a:lvl6pPr>
            <a:lvl7pPr>
              <a:defRPr sz="2742"/>
            </a:lvl7pPr>
            <a:lvl8pPr>
              <a:defRPr sz="2742"/>
            </a:lvl8pPr>
            <a:lvl9pPr>
              <a:defRPr sz="2742"/>
            </a:lvl9pPr>
          </a:lstStyle>
          <a:p>
            <a:pPr lvl="0"/>
            <a:r>
              <a:rPr lang="en-US"/>
              <a:t>Click to edit Master text styles</a:t>
            </a:r>
          </a:p>
        </p:txBody>
      </p:sp>
      <p:sp>
        <p:nvSpPr>
          <p:cNvPr id="9" name="Content Placeholder 3"/>
          <p:cNvSpPr>
            <a:spLocks noGrp="1"/>
          </p:cNvSpPr>
          <p:nvPr>
            <p:ph sz="half" idx="14"/>
          </p:nvPr>
        </p:nvSpPr>
        <p:spPr>
          <a:xfrm>
            <a:off x="3318270" y="1744675"/>
            <a:ext cx="2504996" cy="502920"/>
          </a:xfrm>
        </p:spPr>
        <p:txBody>
          <a:bodyPr/>
          <a:lstStyle>
            <a:lvl1pPr>
              <a:defRPr sz="1920" b="0">
                <a:solidFill>
                  <a:schemeClr val="tx1"/>
                </a:solidFill>
                <a:latin typeface="+mn-lt"/>
                <a:cs typeface="SABIC Typeface Text" panose="020B0603060202020204" pitchFamily="34" charset="0"/>
              </a:defRPr>
            </a:lvl1pPr>
            <a:lvl2pPr>
              <a:defRPr sz="1829">
                <a:solidFill>
                  <a:schemeClr val="tx1"/>
                </a:solidFill>
              </a:defRPr>
            </a:lvl2pPr>
            <a:lvl3pPr>
              <a:defRPr sz="1829">
                <a:solidFill>
                  <a:schemeClr val="tx1"/>
                </a:solidFill>
              </a:defRPr>
            </a:lvl3pPr>
            <a:lvl4pPr>
              <a:defRPr sz="1829">
                <a:solidFill>
                  <a:schemeClr val="tx1"/>
                </a:solidFill>
              </a:defRPr>
            </a:lvl4pPr>
            <a:lvl5pPr>
              <a:defRPr sz="1829">
                <a:solidFill>
                  <a:schemeClr val="tx1"/>
                </a:solidFill>
              </a:defRPr>
            </a:lvl5pPr>
            <a:lvl6pPr>
              <a:defRPr sz="2742"/>
            </a:lvl6pPr>
            <a:lvl7pPr>
              <a:defRPr sz="2742"/>
            </a:lvl7pPr>
            <a:lvl8pPr>
              <a:defRPr sz="2742"/>
            </a:lvl8pPr>
            <a:lvl9pPr>
              <a:defRPr sz="2742"/>
            </a:lvl9pPr>
          </a:lstStyle>
          <a:p>
            <a:pPr lvl="0"/>
            <a:r>
              <a:rPr lang="en-US"/>
              <a:t>Click to edit Master text styles</a:t>
            </a:r>
          </a:p>
        </p:txBody>
      </p:sp>
      <p:sp>
        <p:nvSpPr>
          <p:cNvPr id="10" name="Content Placeholder 3"/>
          <p:cNvSpPr>
            <a:spLocks noGrp="1"/>
          </p:cNvSpPr>
          <p:nvPr>
            <p:ph sz="half" idx="15"/>
          </p:nvPr>
        </p:nvSpPr>
        <p:spPr>
          <a:xfrm>
            <a:off x="6074926" y="1744675"/>
            <a:ext cx="2504996" cy="502920"/>
          </a:xfrm>
        </p:spPr>
        <p:txBody>
          <a:bodyPr/>
          <a:lstStyle>
            <a:lvl1pPr>
              <a:defRPr sz="1920" b="0">
                <a:solidFill>
                  <a:schemeClr val="tx1"/>
                </a:solidFill>
                <a:latin typeface="+mn-lt"/>
                <a:cs typeface="SABIC Typeface Text" panose="020B0603060202020204" pitchFamily="34" charset="0"/>
              </a:defRPr>
            </a:lvl1pPr>
            <a:lvl2pPr>
              <a:defRPr sz="1829">
                <a:solidFill>
                  <a:schemeClr val="tx1"/>
                </a:solidFill>
              </a:defRPr>
            </a:lvl2pPr>
            <a:lvl3pPr>
              <a:defRPr sz="1829">
                <a:solidFill>
                  <a:schemeClr val="tx1"/>
                </a:solidFill>
              </a:defRPr>
            </a:lvl3pPr>
            <a:lvl4pPr>
              <a:defRPr sz="1829">
                <a:solidFill>
                  <a:schemeClr val="tx1"/>
                </a:solidFill>
              </a:defRPr>
            </a:lvl4pPr>
            <a:lvl5pPr>
              <a:defRPr sz="1829">
                <a:solidFill>
                  <a:schemeClr val="tx1"/>
                </a:solidFill>
              </a:defRPr>
            </a:lvl5pPr>
            <a:lvl6pPr>
              <a:defRPr sz="2742"/>
            </a:lvl6pPr>
            <a:lvl7pPr>
              <a:defRPr sz="2742"/>
            </a:lvl7pPr>
            <a:lvl8pPr>
              <a:defRPr sz="2742"/>
            </a:lvl8pPr>
            <a:lvl9pPr>
              <a:defRPr sz="2742"/>
            </a:lvl9pPr>
          </a:lstStyle>
          <a:p>
            <a:pPr lvl="0"/>
            <a:r>
              <a:rPr lang="en-US"/>
              <a:t>Click to edit Master text styles</a:t>
            </a:r>
          </a:p>
        </p:txBody>
      </p:sp>
      <p:sp>
        <p:nvSpPr>
          <p:cNvPr id="11" name="Content Placeholder 3"/>
          <p:cNvSpPr>
            <a:spLocks noGrp="1"/>
          </p:cNvSpPr>
          <p:nvPr>
            <p:ph sz="half" idx="16"/>
          </p:nvPr>
        </p:nvSpPr>
        <p:spPr>
          <a:xfrm>
            <a:off x="8822298" y="1744675"/>
            <a:ext cx="2504996" cy="502920"/>
          </a:xfrm>
        </p:spPr>
        <p:txBody>
          <a:bodyPr/>
          <a:lstStyle>
            <a:lvl1pPr>
              <a:defRPr sz="1920" b="0">
                <a:solidFill>
                  <a:schemeClr val="tx1"/>
                </a:solidFill>
                <a:latin typeface="+mn-lt"/>
                <a:cs typeface="SABIC Typeface Text" panose="020B0603060202020204" pitchFamily="34" charset="0"/>
              </a:defRPr>
            </a:lvl1pPr>
            <a:lvl2pPr>
              <a:defRPr sz="1829">
                <a:solidFill>
                  <a:schemeClr val="tx1"/>
                </a:solidFill>
              </a:defRPr>
            </a:lvl2pPr>
            <a:lvl3pPr>
              <a:defRPr sz="1829">
                <a:solidFill>
                  <a:schemeClr val="tx1"/>
                </a:solidFill>
              </a:defRPr>
            </a:lvl3pPr>
            <a:lvl4pPr>
              <a:defRPr sz="1829">
                <a:solidFill>
                  <a:schemeClr val="tx1"/>
                </a:solidFill>
              </a:defRPr>
            </a:lvl4pPr>
            <a:lvl5pPr>
              <a:defRPr sz="1829">
                <a:solidFill>
                  <a:schemeClr val="tx1"/>
                </a:solidFill>
              </a:defRPr>
            </a:lvl5pPr>
            <a:lvl6pPr>
              <a:defRPr sz="2742"/>
            </a:lvl6pPr>
            <a:lvl7pPr>
              <a:defRPr sz="2742"/>
            </a:lvl7pPr>
            <a:lvl8pPr>
              <a:defRPr sz="2742"/>
            </a:lvl8pPr>
            <a:lvl9pPr>
              <a:defRPr sz="2742"/>
            </a:lvl9pPr>
          </a:lstStyle>
          <a:p>
            <a:pPr lvl="0"/>
            <a:r>
              <a:rPr lang="en-US"/>
              <a:t>Click to edit Master text styles</a:t>
            </a:r>
          </a:p>
        </p:txBody>
      </p:sp>
      <p:sp>
        <p:nvSpPr>
          <p:cNvPr id="12" name="Content Placeholder 2"/>
          <p:cNvSpPr>
            <a:spLocks noGrp="1"/>
          </p:cNvSpPr>
          <p:nvPr>
            <p:ph sz="half" idx="17"/>
          </p:nvPr>
        </p:nvSpPr>
        <p:spPr>
          <a:xfrm>
            <a:off x="11546496" y="1744675"/>
            <a:ext cx="2504995" cy="502920"/>
          </a:xfrm>
        </p:spPr>
        <p:txBody>
          <a:bodyPr/>
          <a:lstStyle>
            <a:lvl1pPr>
              <a:defRPr sz="1920" b="0">
                <a:solidFill>
                  <a:schemeClr val="tx1"/>
                </a:solidFill>
                <a:latin typeface="+mn-lt"/>
                <a:cs typeface="SABIC Typeface Text" panose="020B0603060202020204" pitchFamily="34" charset="0"/>
              </a:defRPr>
            </a:lvl1pPr>
            <a:lvl2pPr>
              <a:defRPr sz="1829">
                <a:solidFill>
                  <a:schemeClr val="tx1"/>
                </a:solidFill>
              </a:defRPr>
            </a:lvl2pPr>
            <a:lvl3pPr>
              <a:defRPr sz="1829">
                <a:solidFill>
                  <a:schemeClr val="tx1"/>
                </a:solidFill>
              </a:defRPr>
            </a:lvl3pPr>
            <a:lvl4pPr>
              <a:defRPr sz="1829">
                <a:solidFill>
                  <a:schemeClr val="tx1"/>
                </a:solidFill>
              </a:defRPr>
            </a:lvl4pPr>
            <a:lvl5pPr>
              <a:defRPr sz="1829">
                <a:solidFill>
                  <a:schemeClr val="tx1"/>
                </a:solidFill>
              </a:defRPr>
            </a:lvl5pPr>
            <a:lvl6pPr>
              <a:defRPr sz="2742"/>
            </a:lvl6pPr>
            <a:lvl7pPr>
              <a:defRPr sz="2742"/>
            </a:lvl7pPr>
            <a:lvl8pPr>
              <a:defRPr sz="2742"/>
            </a:lvl8pPr>
            <a:lvl9pPr>
              <a:defRPr sz="2742"/>
            </a:lvl9pPr>
          </a:lstStyle>
          <a:p>
            <a:pPr lvl="0"/>
            <a:r>
              <a:rPr lang="en-US"/>
              <a:t>Click to edit Master text styles</a:t>
            </a:r>
          </a:p>
        </p:txBody>
      </p:sp>
      <p:sp>
        <p:nvSpPr>
          <p:cNvPr id="13" name="Title 1"/>
          <p:cNvSpPr>
            <a:spLocks noGrp="1"/>
          </p:cNvSpPr>
          <p:nvPr>
            <p:ph type="title" hasCustomPrompt="1"/>
          </p:nvPr>
        </p:nvSpPr>
        <p:spPr>
          <a:xfrm>
            <a:off x="588217" y="487680"/>
            <a:ext cx="11970541" cy="693420"/>
          </a:xfrm>
        </p:spPr>
        <p:txBody>
          <a:bodyPr/>
          <a:lstStyle>
            <a:lvl1pPr>
              <a:defRPr>
                <a:solidFill>
                  <a:schemeClr val="tx1"/>
                </a:solidFill>
              </a:defRPr>
            </a:lvl1pPr>
          </a:lstStyle>
          <a:p>
            <a:r>
              <a:rPr lang="en-US" dirty="0"/>
              <a:t>CLICK TO EDIT MASTER TITLE STYLE</a:t>
            </a:r>
            <a:endParaRPr lang="en-GB" dirty="0"/>
          </a:p>
        </p:txBody>
      </p:sp>
      <p:sp>
        <p:nvSpPr>
          <p:cNvPr id="14" name="Text Placeholder 7"/>
          <p:cNvSpPr>
            <a:spLocks noGrp="1"/>
          </p:cNvSpPr>
          <p:nvPr>
            <p:ph type="body" sz="quarter" idx="18" hasCustomPrompt="1"/>
          </p:nvPr>
        </p:nvSpPr>
        <p:spPr>
          <a:xfrm>
            <a:off x="588215" y="7826803"/>
            <a:ext cx="8733108" cy="156966"/>
          </a:xfrm>
          <a:prstGeom prst="rect">
            <a:avLst/>
          </a:prstGeom>
        </p:spPr>
        <p:txBody>
          <a:bodyPr wrap="square">
            <a:noAutofit/>
          </a:bodyPr>
          <a:lstStyle>
            <a:lvl1pPr>
              <a:defRPr sz="1020" b="0" cap="none" baseline="0"/>
            </a:lvl1pPr>
          </a:lstStyle>
          <a:p>
            <a:pPr lvl="0"/>
            <a:r>
              <a:rPr lang="en-US" dirty="0"/>
              <a:t>Footer: Information Source, Trademark attribution, Confidentiality Marks (8.5pts) </a:t>
            </a:r>
          </a:p>
        </p:txBody>
      </p:sp>
    </p:spTree>
    <p:extLst>
      <p:ext uri="{BB962C8B-B14F-4D97-AF65-F5344CB8AC3E}">
        <p14:creationId xmlns:p14="http://schemas.microsoft.com/office/powerpoint/2010/main" val="29873825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Four Content">
    <p:spTree>
      <p:nvGrpSpPr>
        <p:cNvPr id="1" name=""/>
        <p:cNvGrpSpPr/>
        <p:nvPr/>
      </p:nvGrpSpPr>
      <p:grpSpPr>
        <a:xfrm>
          <a:off x="0" y="0"/>
          <a:ext cx="0" cy="0"/>
          <a:chOff x="0" y="0"/>
          <a:chExt cx="0" cy="0"/>
        </a:xfrm>
      </p:grpSpPr>
      <p:sp>
        <p:nvSpPr>
          <p:cNvPr id="11" name="Title 1"/>
          <p:cNvSpPr>
            <a:spLocks noGrp="1"/>
          </p:cNvSpPr>
          <p:nvPr>
            <p:ph type="title" hasCustomPrompt="1"/>
          </p:nvPr>
        </p:nvSpPr>
        <p:spPr>
          <a:xfrm>
            <a:off x="588217" y="487680"/>
            <a:ext cx="11970541" cy="693420"/>
          </a:xfrm>
        </p:spPr>
        <p:txBody>
          <a:bodyPr/>
          <a:lstStyle>
            <a:lvl1pPr>
              <a:defRPr>
                <a:solidFill>
                  <a:schemeClr val="tx1"/>
                </a:solidFill>
              </a:defRPr>
            </a:lvl1pPr>
          </a:lstStyle>
          <a:p>
            <a:r>
              <a:rPr lang="en-US" dirty="0"/>
              <a:t>CLICK TO EDIT MASTER TITLE STYLE</a:t>
            </a:r>
            <a:endParaRPr lang="en-GB" dirty="0"/>
          </a:p>
        </p:txBody>
      </p:sp>
      <p:sp>
        <p:nvSpPr>
          <p:cNvPr id="14" name="Content Placeholder 2"/>
          <p:cNvSpPr>
            <a:spLocks noGrp="1"/>
          </p:cNvSpPr>
          <p:nvPr>
            <p:ph sz="half" idx="1"/>
          </p:nvPr>
        </p:nvSpPr>
        <p:spPr>
          <a:xfrm>
            <a:off x="588216" y="2251710"/>
            <a:ext cx="6484772" cy="1792606"/>
          </a:xfrm>
        </p:spPr>
        <p:txBody>
          <a:bodyPr/>
          <a:lstStyle>
            <a:lvl1pPr>
              <a:defRPr sz="1920">
                <a:solidFill>
                  <a:schemeClr val="tx1"/>
                </a:solidFill>
                <a:latin typeface="+mn-lt"/>
              </a:defRPr>
            </a:lvl1pPr>
            <a:lvl2pPr>
              <a:defRPr sz="1920">
                <a:solidFill>
                  <a:schemeClr val="tx1"/>
                </a:solidFill>
                <a:latin typeface="+mn-lt"/>
              </a:defRPr>
            </a:lvl2pPr>
            <a:lvl3pPr>
              <a:defRPr sz="1920">
                <a:solidFill>
                  <a:schemeClr val="tx1"/>
                </a:solidFill>
                <a:latin typeface="+mn-lt"/>
              </a:defRPr>
            </a:lvl3pPr>
            <a:lvl4pPr>
              <a:defRPr sz="1920">
                <a:solidFill>
                  <a:schemeClr val="tx1"/>
                </a:solidFill>
                <a:latin typeface="+mn-lt"/>
              </a:defRPr>
            </a:lvl4pPr>
            <a:lvl5pPr>
              <a:defRPr sz="2440">
                <a:solidFill>
                  <a:schemeClr val="tx1"/>
                </a:solidFill>
              </a:defRPr>
            </a:lvl5pPr>
            <a:lvl6pPr>
              <a:defRPr sz="2742"/>
            </a:lvl6pPr>
            <a:lvl7pPr>
              <a:defRPr sz="2742"/>
            </a:lvl7pPr>
            <a:lvl8pPr>
              <a:defRPr sz="2742"/>
            </a:lvl8pPr>
            <a:lvl9pPr>
              <a:defRPr sz="2742"/>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15" name="Content Placeholder 3"/>
          <p:cNvSpPr>
            <a:spLocks noGrp="1"/>
          </p:cNvSpPr>
          <p:nvPr>
            <p:ph sz="half" idx="2"/>
          </p:nvPr>
        </p:nvSpPr>
        <p:spPr>
          <a:xfrm>
            <a:off x="7557896" y="2251710"/>
            <a:ext cx="6484775" cy="1792606"/>
          </a:xfrm>
        </p:spPr>
        <p:txBody>
          <a:bodyPr/>
          <a:lstStyle>
            <a:lvl1pPr>
              <a:defRPr sz="1920">
                <a:solidFill>
                  <a:schemeClr val="tx1"/>
                </a:solidFill>
                <a:latin typeface="+mn-lt"/>
              </a:defRPr>
            </a:lvl1pPr>
            <a:lvl2pPr>
              <a:defRPr sz="1920">
                <a:solidFill>
                  <a:schemeClr val="tx1"/>
                </a:solidFill>
                <a:latin typeface="+mn-lt"/>
              </a:defRPr>
            </a:lvl2pPr>
            <a:lvl3pPr>
              <a:defRPr sz="1920">
                <a:solidFill>
                  <a:schemeClr val="tx1"/>
                </a:solidFill>
                <a:latin typeface="+mn-lt"/>
              </a:defRPr>
            </a:lvl3pPr>
            <a:lvl4pPr>
              <a:defRPr sz="1920">
                <a:solidFill>
                  <a:schemeClr val="tx1"/>
                </a:solidFill>
                <a:latin typeface="+mn-lt"/>
              </a:defRPr>
            </a:lvl4pPr>
            <a:lvl5pPr>
              <a:defRPr sz="2440">
                <a:solidFill>
                  <a:schemeClr val="tx1"/>
                </a:solidFill>
              </a:defRPr>
            </a:lvl5pPr>
            <a:lvl6pPr>
              <a:defRPr sz="2742"/>
            </a:lvl6pPr>
            <a:lvl7pPr>
              <a:defRPr sz="2742"/>
            </a:lvl7pPr>
            <a:lvl8pPr>
              <a:defRPr sz="2742"/>
            </a:lvl8pPr>
            <a:lvl9pPr>
              <a:defRPr sz="2742"/>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16" name="Content Placeholder 2"/>
          <p:cNvSpPr>
            <a:spLocks noGrp="1"/>
          </p:cNvSpPr>
          <p:nvPr>
            <p:ph sz="half" idx="10"/>
          </p:nvPr>
        </p:nvSpPr>
        <p:spPr>
          <a:xfrm>
            <a:off x="588216" y="4800600"/>
            <a:ext cx="6484772" cy="1792606"/>
          </a:xfrm>
        </p:spPr>
        <p:txBody>
          <a:bodyPr/>
          <a:lstStyle>
            <a:lvl1pPr>
              <a:defRPr sz="1920">
                <a:solidFill>
                  <a:schemeClr val="tx1"/>
                </a:solidFill>
                <a:latin typeface="+mn-lt"/>
              </a:defRPr>
            </a:lvl1pPr>
            <a:lvl2pPr>
              <a:defRPr sz="1920">
                <a:solidFill>
                  <a:schemeClr val="tx1"/>
                </a:solidFill>
                <a:latin typeface="+mn-lt"/>
              </a:defRPr>
            </a:lvl2pPr>
            <a:lvl3pPr>
              <a:defRPr sz="1920">
                <a:solidFill>
                  <a:schemeClr val="tx1"/>
                </a:solidFill>
                <a:latin typeface="+mn-lt"/>
              </a:defRPr>
            </a:lvl3pPr>
            <a:lvl4pPr>
              <a:defRPr sz="1920">
                <a:solidFill>
                  <a:schemeClr val="tx1"/>
                </a:solidFill>
                <a:latin typeface="+mn-lt"/>
              </a:defRPr>
            </a:lvl4pPr>
            <a:lvl5pPr>
              <a:defRPr sz="2440">
                <a:solidFill>
                  <a:schemeClr val="tx1"/>
                </a:solidFill>
              </a:defRPr>
            </a:lvl5pPr>
            <a:lvl6pPr>
              <a:defRPr sz="2742"/>
            </a:lvl6pPr>
            <a:lvl7pPr>
              <a:defRPr sz="2742"/>
            </a:lvl7pPr>
            <a:lvl8pPr>
              <a:defRPr sz="2742"/>
            </a:lvl8pPr>
            <a:lvl9pPr>
              <a:defRPr sz="2742"/>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17" name="Content Placeholder 2"/>
          <p:cNvSpPr>
            <a:spLocks noGrp="1"/>
          </p:cNvSpPr>
          <p:nvPr>
            <p:ph sz="half" idx="12"/>
          </p:nvPr>
        </p:nvSpPr>
        <p:spPr>
          <a:xfrm>
            <a:off x="588216" y="1744680"/>
            <a:ext cx="6484772" cy="502921"/>
          </a:xfrm>
        </p:spPr>
        <p:txBody>
          <a:bodyPr/>
          <a:lstStyle>
            <a:lvl1pPr>
              <a:defRPr sz="1920" b="0">
                <a:solidFill>
                  <a:schemeClr val="tx1"/>
                </a:solidFill>
                <a:latin typeface="+mn-lt"/>
                <a:cs typeface="SABIC Typeface Text" panose="020B0603060202020204" pitchFamily="34" charset="0"/>
              </a:defRPr>
            </a:lvl1pPr>
            <a:lvl2pPr>
              <a:defRPr sz="2440">
                <a:solidFill>
                  <a:schemeClr val="tx1"/>
                </a:solidFill>
              </a:defRPr>
            </a:lvl2pPr>
            <a:lvl3pPr>
              <a:defRPr sz="2440">
                <a:solidFill>
                  <a:schemeClr val="tx1"/>
                </a:solidFill>
              </a:defRPr>
            </a:lvl3pPr>
            <a:lvl4pPr>
              <a:defRPr sz="2440">
                <a:solidFill>
                  <a:schemeClr val="tx1"/>
                </a:solidFill>
              </a:defRPr>
            </a:lvl4pPr>
            <a:lvl5pPr>
              <a:defRPr sz="2440">
                <a:solidFill>
                  <a:schemeClr val="tx1"/>
                </a:solidFill>
              </a:defRPr>
            </a:lvl5pPr>
            <a:lvl6pPr>
              <a:defRPr sz="2742"/>
            </a:lvl6pPr>
            <a:lvl7pPr>
              <a:defRPr sz="2742"/>
            </a:lvl7pPr>
            <a:lvl8pPr>
              <a:defRPr sz="2742"/>
            </a:lvl8pPr>
            <a:lvl9pPr>
              <a:defRPr sz="2742"/>
            </a:lvl9pPr>
          </a:lstStyle>
          <a:p>
            <a:pPr lvl="0"/>
            <a:r>
              <a:rPr lang="en-US"/>
              <a:t>Click to edit Master text styles</a:t>
            </a:r>
          </a:p>
        </p:txBody>
      </p:sp>
      <p:sp>
        <p:nvSpPr>
          <p:cNvPr id="18" name="Content Placeholder 3"/>
          <p:cNvSpPr>
            <a:spLocks noGrp="1"/>
          </p:cNvSpPr>
          <p:nvPr>
            <p:ph sz="half" idx="13"/>
          </p:nvPr>
        </p:nvSpPr>
        <p:spPr>
          <a:xfrm>
            <a:off x="7557896" y="1744680"/>
            <a:ext cx="6484775" cy="502921"/>
          </a:xfrm>
        </p:spPr>
        <p:txBody>
          <a:bodyPr/>
          <a:lstStyle>
            <a:lvl1pPr>
              <a:defRPr sz="1920" b="0">
                <a:solidFill>
                  <a:schemeClr val="tx1"/>
                </a:solidFill>
                <a:latin typeface="+mn-lt"/>
                <a:cs typeface="SABIC Typeface Text" panose="020B0603060202020204" pitchFamily="34" charset="0"/>
              </a:defRPr>
            </a:lvl1pPr>
            <a:lvl2pPr>
              <a:defRPr sz="2440">
                <a:solidFill>
                  <a:schemeClr val="tx1"/>
                </a:solidFill>
              </a:defRPr>
            </a:lvl2pPr>
            <a:lvl3pPr>
              <a:defRPr sz="2440">
                <a:solidFill>
                  <a:schemeClr val="tx1"/>
                </a:solidFill>
              </a:defRPr>
            </a:lvl3pPr>
            <a:lvl4pPr>
              <a:defRPr sz="2440">
                <a:solidFill>
                  <a:schemeClr val="tx1"/>
                </a:solidFill>
              </a:defRPr>
            </a:lvl4pPr>
            <a:lvl5pPr>
              <a:defRPr sz="2440">
                <a:solidFill>
                  <a:schemeClr val="tx1"/>
                </a:solidFill>
              </a:defRPr>
            </a:lvl5pPr>
            <a:lvl6pPr>
              <a:defRPr sz="2742"/>
            </a:lvl6pPr>
            <a:lvl7pPr>
              <a:defRPr sz="2742"/>
            </a:lvl7pPr>
            <a:lvl8pPr>
              <a:defRPr sz="2742"/>
            </a:lvl8pPr>
            <a:lvl9pPr>
              <a:defRPr sz="2742"/>
            </a:lvl9pPr>
          </a:lstStyle>
          <a:p>
            <a:pPr lvl="0"/>
            <a:r>
              <a:rPr lang="en-US"/>
              <a:t>Click to edit Master text styles</a:t>
            </a:r>
          </a:p>
        </p:txBody>
      </p:sp>
      <p:sp>
        <p:nvSpPr>
          <p:cNvPr id="19" name="Content Placeholder 2"/>
          <p:cNvSpPr>
            <a:spLocks noGrp="1"/>
          </p:cNvSpPr>
          <p:nvPr>
            <p:ph sz="half" idx="14"/>
          </p:nvPr>
        </p:nvSpPr>
        <p:spPr>
          <a:xfrm>
            <a:off x="588216" y="4297684"/>
            <a:ext cx="6484772" cy="502921"/>
          </a:xfrm>
        </p:spPr>
        <p:txBody>
          <a:bodyPr/>
          <a:lstStyle>
            <a:lvl1pPr>
              <a:defRPr sz="1920" b="0">
                <a:solidFill>
                  <a:schemeClr val="tx1"/>
                </a:solidFill>
                <a:latin typeface="+mn-lt"/>
                <a:cs typeface="SABIC Typeface Text" panose="020B0603060202020204" pitchFamily="34" charset="0"/>
              </a:defRPr>
            </a:lvl1pPr>
            <a:lvl2pPr>
              <a:defRPr sz="2440">
                <a:solidFill>
                  <a:schemeClr val="tx1"/>
                </a:solidFill>
              </a:defRPr>
            </a:lvl2pPr>
            <a:lvl3pPr>
              <a:defRPr sz="2440">
                <a:solidFill>
                  <a:schemeClr val="tx1"/>
                </a:solidFill>
              </a:defRPr>
            </a:lvl3pPr>
            <a:lvl4pPr>
              <a:defRPr sz="2440">
                <a:solidFill>
                  <a:schemeClr val="tx1"/>
                </a:solidFill>
              </a:defRPr>
            </a:lvl4pPr>
            <a:lvl5pPr>
              <a:defRPr sz="2440">
                <a:solidFill>
                  <a:schemeClr val="tx1"/>
                </a:solidFill>
              </a:defRPr>
            </a:lvl5pPr>
            <a:lvl6pPr>
              <a:defRPr sz="2742"/>
            </a:lvl6pPr>
            <a:lvl7pPr>
              <a:defRPr sz="2742"/>
            </a:lvl7pPr>
            <a:lvl8pPr>
              <a:defRPr sz="2742"/>
            </a:lvl8pPr>
            <a:lvl9pPr>
              <a:defRPr sz="2742"/>
            </a:lvl9pPr>
          </a:lstStyle>
          <a:p>
            <a:pPr lvl="0"/>
            <a:r>
              <a:rPr lang="en-US"/>
              <a:t>Click to edit Master text styles</a:t>
            </a:r>
          </a:p>
        </p:txBody>
      </p:sp>
      <p:sp>
        <p:nvSpPr>
          <p:cNvPr id="22" name="Content Placeholder 2"/>
          <p:cNvSpPr>
            <a:spLocks noGrp="1"/>
          </p:cNvSpPr>
          <p:nvPr>
            <p:ph sz="half" idx="19"/>
          </p:nvPr>
        </p:nvSpPr>
        <p:spPr>
          <a:xfrm>
            <a:off x="7557895" y="4800600"/>
            <a:ext cx="6484772" cy="1792606"/>
          </a:xfrm>
        </p:spPr>
        <p:txBody>
          <a:bodyPr/>
          <a:lstStyle>
            <a:lvl1pPr>
              <a:defRPr sz="1920">
                <a:solidFill>
                  <a:schemeClr val="tx1"/>
                </a:solidFill>
                <a:latin typeface="+mn-lt"/>
              </a:defRPr>
            </a:lvl1pPr>
            <a:lvl2pPr>
              <a:defRPr sz="1920">
                <a:solidFill>
                  <a:schemeClr val="tx1"/>
                </a:solidFill>
                <a:latin typeface="+mn-lt"/>
              </a:defRPr>
            </a:lvl2pPr>
            <a:lvl3pPr>
              <a:defRPr sz="1920">
                <a:solidFill>
                  <a:schemeClr val="tx1"/>
                </a:solidFill>
                <a:latin typeface="+mn-lt"/>
              </a:defRPr>
            </a:lvl3pPr>
            <a:lvl4pPr>
              <a:defRPr sz="1920">
                <a:solidFill>
                  <a:schemeClr val="tx1"/>
                </a:solidFill>
                <a:latin typeface="+mn-lt"/>
              </a:defRPr>
            </a:lvl4pPr>
            <a:lvl5pPr>
              <a:defRPr sz="2440">
                <a:solidFill>
                  <a:schemeClr val="tx1"/>
                </a:solidFill>
              </a:defRPr>
            </a:lvl5pPr>
            <a:lvl6pPr>
              <a:defRPr sz="2742"/>
            </a:lvl6pPr>
            <a:lvl7pPr>
              <a:defRPr sz="2742"/>
            </a:lvl7pPr>
            <a:lvl8pPr>
              <a:defRPr sz="2742"/>
            </a:lvl8pPr>
            <a:lvl9pPr>
              <a:defRPr sz="2742"/>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23" name="Content Placeholder 2"/>
          <p:cNvSpPr>
            <a:spLocks noGrp="1"/>
          </p:cNvSpPr>
          <p:nvPr>
            <p:ph sz="half" idx="20"/>
          </p:nvPr>
        </p:nvSpPr>
        <p:spPr>
          <a:xfrm>
            <a:off x="7557895" y="4297684"/>
            <a:ext cx="6484772" cy="502921"/>
          </a:xfrm>
        </p:spPr>
        <p:txBody>
          <a:bodyPr/>
          <a:lstStyle>
            <a:lvl1pPr>
              <a:defRPr sz="1920" b="0">
                <a:solidFill>
                  <a:schemeClr val="tx1"/>
                </a:solidFill>
                <a:latin typeface="+mn-lt"/>
                <a:cs typeface="SABIC Typeface Text" panose="020B0603060202020204" pitchFamily="34" charset="0"/>
              </a:defRPr>
            </a:lvl1pPr>
            <a:lvl2pPr>
              <a:defRPr sz="2440">
                <a:solidFill>
                  <a:schemeClr val="tx1"/>
                </a:solidFill>
              </a:defRPr>
            </a:lvl2pPr>
            <a:lvl3pPr>
              <a:defRPr sz="2440">
                <a:solidFill>
                  <a:schemeClr val="tx1"/>
                </a:solidFill>
              </a:defRPr>
            </a:lvl3pPr>
            <a:lvl4pPr>
              <a:defRPr sz="2440">
                <a:solidFill>
                  <a:schemeClr val="tx1"/>
                </a:solidFill>
              </a:defRPr>
            </a:lvl4pPr>
            <a:lvl5pPr>
              <a:defRPr sz="2440">
                <a:solidFill>
                  <a:schemeClr val="tx1"/>
                </a:solidFill>
              </a:defRPr>
            </a:lvl5pPr>
            <a:lvl6pPr>
              <a:defRPr sz="2742"/>
            </a:lvl6pPr>
            <a:lvl7pPr>
              <a:defRPr sz="2742"/>
            </a:lvl7pPr>
            <a:lvl8pPr>
              <a:defRPr sz="2742"/>
            </a:lvl8pPr>
            <a:lvl9pPr>
              <a:defRPr sz="2742"/>
            </a:lvl9pPr>
          </a:lstStyle>
          <a:p>
            <a:pPr lvl="0"/>
            <a:r>
              <a:rPr lang="en-US"/>
              <a:t>Click to edit Master text styles</a:t>
            </a:r>
          </a:p>
        </p:txBody>
      </p:sp>
      <p:sp>
        <p:nvSpPr>
          <p:cNvPr id="13" name="Text Placeholder 7"/>
          <p:cNvSpPr>
            <a:spLocks noGrp="1"/>
          </p:cNvSpPr>
          <p:nvPr>
            <p:ph type="body" sz="quarter" idx="21" hasCustomPrompt="1"/>
          </p:nvPr>
        </p:nvSpPr>
        <p:spPr>
          <a:xfrm>
            <a:off x="588215" y="7826803"/>
            <a:ext cx="8733108" cy="156966"/>
          </a:xfrm>
          <a:prstGeom prst="rect">
            <a:avLst/>
          </a:prstGeom>
        </p:spPr>
        <p:txBody>
          <a:bodyPr wrap="square">
            <a:noAutofit/>
          </a:bodyPr>
          <a:lstStyle>
            <a:lvl1pPr>
              <a:defRPr sz="1020" b="0" cap="none" baseline="0"/>
            </a:lvl1pPr>
          </a:lstStyle>
          <a:p>
            <a:pPr lvl="0"/>
            <a:r>
              <a:rPr lang="en-US" dirty="0"/>
              <a:t>Footer: Information Source, Trademark attribution, Confidentiality Marks (8.5pts) </a:t>
            </a:r>
          </a:p>
        </p:txBody>
      </p:sp>
    </p:spTree>
    <p:extLst>
      <p:ext uri="{BB962C8B-B14F-4D97-AF65-F5344CB8AC3E}">
        <p14:creationId xmlns:p14="http://schemas.microsoft.com/office/powerpoint/2010/main" val="33755128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ix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88217" y="2251710"/>
            <a:ext cx="4237469" cy="1792608"/>
          </a:xfrm>
        </p:spPr>
        <p:txBody>
          <a:bodyPr/>
          <a:lstStyle>
            <a:lvl1pPr>
              <a:defRPr sz="1920" b="0">
                <a:solidFill>
                  <a:schemeClr val="tx1"/>
                </a:solidFill>
                <a:latin typeface="+mn-lt"/>
              </a:defRPr>
            </a:lvl1pPr>
            <a:lvl2pPr>
              <a:defRPr sz="1920">
                <a:solidFill>
                  <a:schemeClr val="tx1"/>
                </a:solidFill>
                <a:latin typeface="+mn-lt"/>
              </a:defRPr>
            </a:lvl2pPr>
            <a:lvl3pPr>
              <a:defRPr sz="1920">
                <a:solidFill>
                  <a:schemeClr val="tx1"/>
                </a:solidFill>
                <a:latin typeface="+mn-lt"/>
              </a:defRPr>
            </a:lvl3pPr>
            <a:lvl4pPr>
              <a:defRPr sz="1920">
                <a:solidFill>
                  <a:schemeClr val="tx1"/>
                </a:solidFill>
                <a:latin typeface="+mn-lt"/>
              </a:defRPr>
            </a:lvl4pPr>
            <a:lvl5pPr>
              <a:defRPr sz="2440">
                <a:solidFill>
                  <a:schemeClr val="tx1"/>
                </a:solidFill>
              </a:defRPr>
            </a:lvl5pPr>
            <a:lvl6pPr>
              <a:defRPr sz="2742"/>
            </a:lvl6pPr>
            <a:lvl7pPr>
              <a:defRPr sz="2742"/>
            </a:lvl7pPr>
            <a:lvl8pPr>
              <a:defRPr sz="2742"/>
            </a:lvl8pPr>
            <a:lvl9pPr>
              <a:defRPr sz="2742"/>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Content Placeholder 3"/>
          <p:cNvSpPr>
            <a:spLocks noGrp="1"/>
          </p:cNvSpPr>
          <p:nvPr>
            <p:ph sz="half" idx="2"/>
          </p:nvPr>
        </p:nvSpPr>
        <p:spPr>
          <a:xfrm>
            <a:off x="5203963" y="2251710"/>
            <a:ext cx="4237470" cy="1792608"/>
          </a:xfrm>
        </p:spPr>
        <p:txBody>
          <a:bodyPr/>
          <a:lstStyle>
            <a:lvl1pPr>
              <a:defRPr sz="1920" b="0">
                <a:solidFill>
                  <a:schemeClr val="tx1"/>
                </a:solidFill>
                <a:latin typeface="+mn-lt"/>
              </a:defRPr>
            </a:lvl1pPr>
            <a:lvl2pPr>
              <a:defRPr sz="1920">
                <a:solidFill>
                  <a:schemeClr val="tx1"/>
                </a:solidFill>
                <a:latin typeface="+mn-lt"/>
              </a:defRPr>
            </a:lvl2pPr>
            <a:lvl3pPr>
              <a:defRPr sz="1920">
                <a:solidFill>
                  <a:schemeClr val="tx1"/>
                </a:solidFill>
                <a:latin typeface="+mn-lt"/>
              </a:defRPr>
            </a:lvl3pPr>
            <a:lvl4pPr>
              <a:defRPr sz="1920">
                <a:solidFill>
                  <a:schemeClr val="tx1"/>
                </a:solidFill>
                <a:latin typeface="+mn-lt"/>
              </a:defRPr>
            </a:lvl4pPr>
            <a:lvl5pPr>
              <a:defRPr sz="2440">
                <a:solidFill>
                  <a:schemeClr val="tx1"/>
                </a:solidFill>
              </a:defRPr>
            </a:lvl5pPr>
            <a:lvl6pPr>
              <a:defRPr sz="2742"/>
            </a:lvl6pPr>
            <a:lvl7pPr>
              <a:defRPr sz="2742"/>
            </a:lvl7pPr>
            <a:lvl8pPr>
              <a:defRPr sz="2742"/>
            </a:lvl8pPr>
            <a:lvl9pPr>
              <a:defRPr sz="2742"/>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Content Placeholder 3"/>
          <p:cNvSpPr>
            <a:spLocks noGrp="1"/>
          </p:cNvSpPr>
          <p:nvPr>
            <p:ph sz="half" idx="10"/>
          </p:nvPr>
        </p:nvSpPr>
        <p:spPr>
          <a:xfrm>
            <a:off x="9819712" y="2251710"/>
            <a:ext cx="4237470" cy="1792608"/>
          </a:xfrm>
        </p:spPr>
        <p:txBody>
          <a:bodyPr/>
          <a:lstStyle>
            <a:lvl1pPr>
              <a:defRPr sz="1920" b="0">
                <a:solidFill>
                  <a:schemeClr val="tx1"/>
                </a:solidFill>
                <a:latin typeface="+mn-lt"/>
              </a:defRPr>
            </a:lvl1pPr>
            <a:lvl2pPr>
              <a:defRPr sz="1920" b="0">
                <a:solidFill>
                  <a:schemeClr val="tx1"/>
                </a:solidFill>
                <a:latin typeface="+mn-lt"/>
              </a:defRPr>
            </a:lvl2pPr>
            <a:lvl3pPr>
              <a:defRPr sz="1920">
                <a:solidFill>
                  <a:schemeClr val="tx1"/>
                </a:solidFill>
                <a:latin typeface="+mn-lt"/>
              </a:defRPr>
            </a:lvl3pPr>
            <a:lvl4pPr>
              <a:defRPr sz="1920">
                <a:solidFill>
                  <a:schemeClr val="tx1"/>
                </a:solidFill>
                <a:latin typeface="+mn-lt"/>
              </a:defRPr>
            </a:lvl4pPr>
            <a:lvl5pPr>
              <a:defRPr sz="2440">
                <a:solidFill>
                  <a:schemeClr val="tx1"/>
                </a:solidFill>
              </a:defRPr>
            </a:lvl5pPr>
            <a:lvl6pPr>
              <a:defRPr sz="2742"/>
            </a:lvl6pPr>
            <a:lvl7pPr>
              <a:defRPr sz="2742"/>
            </a:lvl7pPr>
            <a:lvl8pPr>
              <a:defRPr sz="2742"/>
            </a:lvl8pPr>
            <a:lvl9pPr>
              <a:defRPr sz="2742"/>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Content Placeholder 2"/>
          <p:cNvSpPr>
            <a:spLocks noGrp="1"/>
          </p:cNvSpPr>
          <p:nvPr>
            <p:ph sz="half" idx="11"/>
          </p:nvPr>
        </p:nvSpPr>
        <p:spPr>
          <a:xfrm>
            <a:off x="588217" y="4800599"/>
            <a:ext cx="4237469" cy="1792608"/>
          </a:xfrm>
        </p:spPr>
        <p:txBody>
          <a:bodyPr/>
          <a:lstStyle>
            <a:lvl1pPr>
              <a:defRPr sz="1920" b="0">
                <a:solidFill>
                  <a:schemeClr val="tx1"/>
                </a:solidFill>
                <a:latin typeface="+mn-lt"/>
              </a:defRPr>
            </a:lvl1pPr>
            <a:lvl2pPr>
              <a:defRPr sz="1920">
                <a:solidFill>
                  <a:schemeClr val="tx1"/>
                </a:solidFill>
                <a:latin typeface="+mn-lt"/>
              </a:defRPr>
            </a:lvl2pPr>
            <a:lvl3pPr>
              <a:defRPr sz="1920">
                <a:solidFill>
                  <a:schemeClr val="tx1"/>
                </a:solidFill>
                <a:latin typeface="+mn-lt"/>
              </a:defRPr>
            </a:lvl3pPr>
            <a:lvl4pPr>
              <a:defRPr sz="1920">
                <a:solidFill>
                  <a:schemeClr val="tx1"/>
                </a:solidFill>
                <a:latin typeface="+mn-lt"/>
              </a:defRPr>
            </a:lvl4pPr>
            <a:lvl5pPr>
              <a:defRPr sz="2440">
                <a:solidFill>
                  <a:schemeClr val="tx1"/>
                </a:solidFill>
              </a:defRPr>
            </a:lvl5pPr>
            <a:lvl6pPr>
              <a:defRPr sz="2742"/>
            </a:lvl6pPr>
            <a:lvl7pPr>
              <a:defRPr sz="2742"/>
            </a:lvl7pPr>
            <a:lvl8pPr>
              <a:defRPr sz="2742"/>
            </a:lvl8pPr>
            <a:lvl9pPr>
              <a:defRPr sz="2742"/>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Content Placeholder 3"/>
          <p:cNvSpPr>
            <a:spLocks noGrp="1"/>
          </p:cNvSpPr>
          <p:nvPr>
            <p:ph sz="half" idx="12"/>
          </p:nvPr>
        </p:nvSpPr>
        <p:spPr>
          <a:xfrm>
            <a:off x="5203963" y="4800599"/>
            <a:ext cx="4237470" cy="1792608"/>
          </a:xfrm>
        </p:spPr>
        <p:txBody>
          <a:bodyPr/>
          <a:lstStyle>
            <a:lvl1pPr>
              <a:defRPr sz="1920" b="0">
                <a:solidFill>
                  <a:schemeClr val="tx1"/>
                </a:solidFill>
                <a:latin typeface="+mn-lt"/>
              </a:defRPr>
            </a:lvl1pPr>
            <a:lvl2pPr>
              <a:defRPr sz="1920">
                <a:solidFill>
                  <a:schemeClr val="tx1"/>
                </a:solidFill>
                <a:latin typeface="+mn-lt"/>
              </a:defRPr>
            </a:lvl2pPr>
            <a:lvl3pPr>
              <a:defRPr sz="1920">
                <a:solidFill>
                  <a:schemeClr val="tx1"/>
                </a:solidFill>
                <a:latin typeface="+mn-lt"/>
              </a:defRPr>
            </a:lvl3pPr>
            <a:lvl4pPr>
              <a:defRPr sz="1920">
                <a:solidFill>
                  <a:schemeClr val="tx1"/>
                </a:solidFill>
                <a:latin typeface="+mn-lt"/>
              </a:defRPr>
            </a:lvl4pPr>
            <a:lvl5pPr>
              <a:defRPr sz="2440">
                <a:solidFill>
                  <a:schemeClr val="tx1"/>
                </a:solidFill>
              </a:defRPr>
            </a:lvl5pPr>
            <a:lvl6pPr>
              <a:defRPr sz="2742"/>
            </a:lvl6pPr>
            <a:lvl7pPr>
              <a:defRPr sz="2742"/>
            </a:lvl7pPr>
            <a:lvl8pPr>
              <a:defRPr sz="2742"/>
            </a:lvl8pPr>
            <a:lvl9pPr>
              <a:defRPr sz="2742"/>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Content Placeholder 3"/>
          <p:cNvSpPr>
            <a:spLocks noGrp="1"/>
          </p:cNvSpPr>
          <p:nvPr>
            <p:ph sz="half" idx="13"/>
          </p:nvPr>
        </p:nvSpPr>
        <p:spPr>
          <a:xfrm>
            <a:off x="9819712" y="4800599"/>
            <a:ext cx="4237470" cy="1792608"/>
          </a:xfrm>
        </p:spPr>
        <p:txBody>
          <a:bodyPr/>
          <a:lstStyle>
            <a:lvl1pPr>
              <a:defRPr sz="1920" b="0">
                <a:solidFill>
                  <a:schemeClr val="tx1"/>
                </a:solidFill>
                <a:latin typeface="+mn-lt"/>
              </a:defRPr>
            </a:lvl1pPr>
            <a:lvl2pPr>
              <a:defRPr sz="1920" b="0">
                <a:solidFill>
                  <a:schemeClr val="tx1"/>
                </a:solidFill>
                <a:latin typeface="+mn-lt"/>
              </a:defRPr>
            </a:lvl2pPr>
            <a:lvl3pPr>
              <a:defRPr sz="1920">
                <a:solidFill>
                  <a:schemeClr val="tx1"/>
                </a:solidFill>
                <a:latin typeface="+mn-lt"/>
              </a:defRPr>
            </a:lvl3pPr>
            <a:lvl4pPr>
              <a:defRPr sz="1920">
                <a:solidFill>
                  <a:schemeClr val="tx1"/>
                </a:solidFill>
                <a:latin typeface="+mn-lt"/>
              </a:defRPr>
            </a:lvl4pPr>
            <a:lvl5pPr>
              <a:defRPr sz="2440">
                <a:solidFill>
                  <a:schemeClr val="tx1"/>
                </a:solidFill>
              </a:defRPr>
            </a:lvl5pPr>
            <a:lvl6pPr>
              <a:defRPr sz="2742"/>
            </a:lvl6pPr>
            <a:lvl7pPr>
              <a:defRPr sz="2742"/>
            </a:lvl7pPr>
            <a:lvl8pPr>
              <a:defRPr sz="2742"/>
            </a:lvl8pPr>
            <a:lvl9pPr>
              <a:defRPr sz="2742"/>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Content Placeholder 2"/>
          <p:cNvSpPr>
            <a:spLocks noGrp="1"/>
          </p:cNvSpPr>
          <p:nvPr>
            <p:ph sz="half" idx="14"/>
          </p:nvPr>
        </p:nvSpPr>
        <p:spPr>
          <a:xfrm>
            <a:off x="588217" y="1744675"/>
            <a:ext cx="4237469" cy="502920"/>
          </a:xfrm>
        </p:spPr>
        <p:txBody>
          <a:bodyPr/>
          <a:lstStyle>
            <a:lvl1pPr>
              <a:defRPr sz="1920" b="0">
                <a:solidFill>
                  <a:schemeClr val="tx1"/>
                </a:solidFill>
                <a:latin typeface="+mn-lt"/>
                <a:cs typeface="SABIC Typeface Text" panose="020B0603060202020204" pitchFamily="34" charset="0"/>
              </a:defRPr>
            </a:lvl1pPr>
            <a:lvl2pPr>
              <a:defRPr sz="2440">
                <a:solidFill>
                  <a:schemeClr val="tx1"/>
                </a:solidFill>
              </a:defRPr>
            </a:lvl2pPr>
            <a:lvl3pPr>
              <a:defRPr sz="2440">
                <a:solidFill>
                  <a:schemeClr val="tx1"/>
                </a:solidFill>
              </a:defRPr>
            </a:lvl3pPr>
            <a:lvl4pPr>
              <a:defRPr sz="2440">
                <a:solidFill>
                  <a:schemeClr val="tx1"/>
                </a:solidFill>
              </a:defRPr>
            </a:lvl4pPr>
            <a:lvl5pPr>
              <a:defRPr sz="2440">
                <a:solidFill>
                  <a:schemeClr val="tx1"/>
                </a:solidFill>
              </a:defRPr>
            </a:lvl5pPr>
            <a:lvl6pPr>
              <a:defRPr sz="2742"/>
            </a:lvl6pPr>
            <a:lvl7pPr>
              <a:defRPr sz="2742"/>
            </a:lvl7pPr>
            <a:lvl8pPr>
              <a:defRPr sz="2742"/>
            </a:lvl8pPr>
            <a:lvl9pPr>
              <a:defRPr sz="2742"/>
            </a:lvl9pPr>
          </a:lstStyle>
          <a:p>
            <a:pPr lvl="0"/>
            <a:r>
              <a:rPr lang="en-US"/>
              <a:t>Click to edit Master text styles</a:t>
            </a:r>
          </a:p>
        </p:txBody>
      </p:sp>
      <p:sp>
        <p:nvSpPr>
          <p:cNvPr id="10" name="Content Placeholder 3"/>
          <p:cNvSpPr>
            <a:spLocks noGrp="1"/>
          </p:cNvSpPr>
          <p:nvPr>
            <p:ph sz="half" idx="15"/>
          </p:nvPr>
        </p:nvSpPr>
        <p:spPr>
          <a:xfrm>
            <a:off x="5203963" y="1744675"/>
            <a:ext cx="4237470" cy="502920"/>
          </a:xfrm>
        </p:spPr>
        <p:txBody>
          <a:bodyPr/>
          <a:lstStyle>
            <a:lvl1pPr>
              <a:defRPr sz="1920" b="0">
                <a:solidFill>
                  <a:schemeClr val="tx1"/>
                </a:solidFill>
                <a:latin typeface="+mn-lt"/>
                <a:cs typeface="SABIC Typeface Text" panose="020B0603060202020204" pitchFamily="34" charset="0"/>
              </a:defRPr>
            </a:lvl1pPr>
            <a:lvl2pPr>
              <a:defRPr sz="2440">
                <a:solidFill>
                  <a:schemeClr val="tx1"/>
                </a:solidFill>
              </a:defRPr>
            </a:lvl2pPr>
            <a:lvl3pPr>
              <a:defRPr sz="2440">
                <a:solidFill>
                  <a:schemeClr val="tx1"/>
                </a:solidFill>
              </a:defRPr>
            </a:lvl3pPr>
            <a:lvl4pPr>
              <a:defRPr sz="2440">
                <a:solidFill>
                  <a:schemeClr val="tx1"/>
                </a:solidFill>
              </a:defRPr>
            </a:lvl4pPr>
            <a:lvl5pPr>
              <a:defRPr sz="2440">
                <a:solidFill>
                  <a:schemeClr val="tx1"/>
                </a:solidFill>
              </a:defRPr>
            </a:lvl5pPr>
            <a:lvl6pPr>
              <a:defRPr sz="2742"/>
            </a:lvl6pPr>
            <a:lvl7pPr>
              <a:defRPr sz="2742"/>
            </a:lvl7pPr>
            <a:lvl8pPr>
              <a:defRPr sz="2742"/>
            </a:lvl8pPr>
            <a:lvl9pPr>
              <a:defRPr sz="2742"/>
            </a:lvl9pPr>
          </a:lstStyle>
          <a:p>
            <a:pPr lvl="0"/>
            <a:r>
              <a:rPr lang="en-US"/>
              <a:t>Click to edit Master text styles</a:t>
            </a:r>
          </a:p>
        </p:txBody>
      </p:sp>
      <p:sp>
        <p:nvSpPr>
          <p:cNvPr id="11" name="Content Placeholder 3"/>
          <p:cNvSpPr>
            <a:spLocks noGrp="1"/>
          </p:cNvSpPr>
          <p:nvPr>
            <p:ph sz="half" idx="16"/>
          </p:nvPr>
        </p:nvSpPr>
        <p:spPr>
          <a:xfrm>
            <a:off x="9819712" y="1744675"/>
            <a:ext cx="4237470" cy="502920"/>
          </a:xfrm>
        </p:spPr>
        <p:txBody>
          <a:bodyPr/>
          <a:lstStyle>
            <a:lvl1pPr>
              <a:defRPr sz="1920" b="0">
                <a:solidFill>
                  <a:schemeClr val="tx1"/>
                </a:solidFill>
                <a:latin typeface="+mn-lt"/>
                <a:cs typeface="SABIC Typeface Text" panose="020B0603060202020204" pitchFamily="34" charset="0"/>
              </a:defRPr>
            </a:lvl1pPr>
            <a:lvl2pPr>
              <a:defRPr sz="2440" b="0">
                <a:solidFill>
                  <a:schemeClr val="tx1"/>
                </a:solidFill>
              </a:defRPr>
            </a:lvl2pPr>
            <a:lvl3pPr>
              <a:defRPr sz="2440">
                <a:solidFill>
                  <a:schemeClr val="tx1"/>
                </a:solidFill>
              </a:defRPr>
            </a:lvl3pPr>
            <a:lvl4pPr>
              <a:defRPr sz="2440">
                <a:solidFill>
                  <a:schemeClr val="tx1"/>
                </a:solidFill>
              </a:defRPr>
            </a:lvl4pPr>
            <a:lvl5pPr>
              <a:defRPr sz="2440">
                <a:solidFill>
                  <a:schemeClr val="tx1"/>
                </a:solidFill>
              </a:defRPr>
            </a:lvl5pPr>
            <a:lvl6pPr>
              <a:defRPr sz="2742"/>
            </a:lvl6pPr>
            <a:lvl7pPr>
              <a:defRPr sz="2742"/>
            </a:lvl7pPr>
            <a:lvl8pPr>
              <a:defRPr sz="2742"/>
            </a:lvl8pPr>
            <a:lvl9pPr>
              <a:defRPr sz="2742"/>
            </a:lvl9pPr>
          </a:lstStyle>
          <a:p>
            <a:pPr lvl="0"/>
            <a:r>
              <a:rPr lang="en-US"/>
              <a:t>Click to edit Master text styles</a:t>
            </a:r>
          </a:p>
        </p:txBody>
      </p:sp>
      <p:sp>
        <p:nvSpPr>
          <p:cNvPr id="12" name="Content Placeholder 2"/>
          <p:cNvSpPr>
            <a:spLocks noGrp="1"/>
          </p:cNvSpPr>
          <p:nvPr>
            <p:ph sz="half" idx="17"/>
          </p:nvPr>
        </p:nvSpPr>
        <p:spPr>
          <a:xfrm>
            <a:off x="588217" y="4297680"/>
            <a:ext cx="4237469" cy="502920"/>
          </a:xfrm>
        </p:spPr>
        <p:txBody>
          <a:bodyPr/>
          <a:lstStyle>
            <a:lvl1pPr>
              <a:defRPr sz="1920" b="0">
                <a:solidFill>
                  <a:schemeClr val="tx1"/>
                </a:solidFill>
                <a:latin typeface="+mn-lt"/>
                <a:cs typeface="SABIC Typeface Text" panose="020B0603060202020204" pitchFamily="34" charset="0"/>
              </a:defRPr>
            </a:lvl1pPr>
            <a:lvl2pPr>
              <a:defRPr sz="2440">
                <a:solidFill>
                  <a:schemeClr val="tx1"/>
                </a:solidFill>
              </a:defRPr>
            </a:lvl2pPr>
            <a:lvl3pPr>
              <a:defRPr sz="2440">
                <a:solidFill>
                  <a:schemeClr val="tx1"/>
                </a:solidFill>
              </a:defRPr>
            </a:lvl3pPr>
            <a:lvl4pPr>
              <a:defRPr sz="2440">
                <a:solidFill>
                  <a:schemeClr val="tx1"/>
                </a:solidFill>
              </a:defRPr>
            </a:lvl4pPr>
            <a:lvl5pPr>
              <a:defRPr sz="2440">
                <a:solidFill>
                  <a:schemeClr val="tx1"/>
                </a:solidFill>
              </a:defRPr>
            </a:lvl5pPr>
            <a:lvl6pPr>
              <a:defRPr sz="2742"/>
            </a:lvl6pPr>
            <a:lvl7pPr>
              <a:defRPr sz="2742"/>
            </a:lvl7pPr>
            <a:lvl8pPr>
              <a:defRPr sz="2742"/>
            </a:lvl8pPr>
            <a:lvl9pPr>
              <a:defRPr sz="2742"/>
            </a:lvl9pPr>
          </a:lstStyle>
          <a:p>
            <a:pPr lvl="0"/>
            <a:r>
              <a:rPr lang="en-US"/>
              <a:t>Click to edit Master text styles</a:t>
            </a:r>
          </a:p>
        </p:txBody>
      </p:sp>
      <p:sp>
        <p:nvSpPr>
          <p:cNvPr id="13" name="Content Placeholder 3"/>
          <p:cNvSpPr>
            <a:spLocks noGrp="1"/>
          </p:cNvSpPr>
          <p:nvPr>
            <p:ph sz="half" idx="18"/>
          </p:nvPr>
        </p:nvSpPr>
        <p:spPr>
          <a:xfrm>
            <a:off x="5203963" y="4297680"/>
            <a:ext cx="4237470" cy="502920"/>
          </a:xfrm>
        </p:spPr>
        <p:txBody>
          <a:bodyPr/>
          <a:lstStyle>
            <a:lvl1pPr>
              <a:defRPr sz="1920" b="0">
                <a:solidFill>
                  <a:schemeClr val="tx1"/>
                </a:solidFill>
                <a:latin typeface="+mn-lt"/>
                <a:cs typeface="SABIC Typeface Text" panose="020B0603060202020204" pitchFamily="34" charset="0"/>
              </a:defRPr>
            </a:lvl1pPr>
            <a:lvl2pPr>
              <a:defRPr sz="2440">
                <a:solidFill>
                  <a:schemeClr val="tx1"/>
                </a:solidFill>
              </a:defRPr>
            </a:lvl2pPr>
            <a:lvl3pPr>
              <a:defRPr sz="2440">
                <a:solidFill>
                  <a:schemeClr val="tx1"/>
                </a:solidFill>
              </a:defRPr>
            </a:lvl3pPr>
            <a:lvl4pPr>
              <a:defRPr sz="2440">
                <a:solidFill>
                  <a:schemeClr val="tx1"/>
                </a:solidFill>
              </a:defRPr>
            </a:lvl4pPr>
            <a:lvl5pPr>
              <a:defRPr sz="2440">
                <a:solidFill>
                  <a:schemeClr val="tx1"/>
                </a:solidFill>
              </a:defRPr>
            </a:lvl5pPr>
            <a:lvl6pPr>
              <a:defRPr sz="2742"/>
            </a:lvl6pPr>
            <a:lvl7pPr>
              <a:defRPr sz="2742"/>
            </a:lvl7pPr>
            <a:lvl8pPr>
              <a:defRPr sz="2742"/>
            </a:lvl8pPr>
            <a:lvl9pPr>
              <a:defRPr sz="2742"/>
            </a:lvl9pPr>
          </a:lstStyle>
          <a:p>
            <a:pPr lvl="0"/>
            <a:r>
              <a:rPr lang="en-US"/>
              <a:t>Click to edit Master text styles</a:t>
            </a:r>
          </a:p>
        </p:txBody>
      </p:sp>
      <p:sp>
        <p:nvSpPr>
          <p:cNvPr id="14" name="Content Placeholder 3"/>
          <p:cNvSpPr>
            <a:spLocks noGrp="1"/>
          </p:cNvSpPr>
          <p:nvPr>
            <p:ph sz="half" idx="19"/>
          </p:nvPr>
        </p:nvSpPr>
        <p:spPr>
          <a:xfrm>
            <a:off x="9819712" y="4297680"/>
            <a:ext cx="4237470" cy="502920"/>
          </a:xfrm>
        </p:spPr>
        <p:txBody>
          <a:bodyPr/>
          <a:lstStyle>
            <a:lvl1pPr>
              <a:defRPr sz="1920" b="0">
                <a:solidFill>
                  <a:schemeClr val="tx1"/>
                </a:solidFill>
                <a:latin typeface="+mn-lt"/>
                <a:cs typeface="SABIC Typeface Text" panose="020B0603060202020204" pitchFamily="34" charset="0"/>
              </a:defRPr>
            </a:lvl1pPr>
            <a:lvl2pPr>
              <a:defRPr sz="2440" b="0">
                <a:solidFill>
                  <a:schemeClr val="tx1"/>
                </a:solidFill>
              </a:defRPr>
            </a:lvl2pPr>
            <a:lvl3pPr>
              <a:defRPr sz="2440">
                <a:solidFill>
                  <a:schemeClr val="tx1"/>
                </a:solidFill>
              </a:defRPr>
            </a:lvl3pPr>
            <a:lvl4pPr>
              <a:defRPr sz="2440">
                <a:solidFill>
                  <a:schemeClr val="tx1"/>
                </a:solidFill>
              </a:defRPr>
            </a:lvl4pPr>
            <a:lvl5pPr>
              <a:defRPr sz="2440">
                <a:solidFill>
                  <a:schemeClr val="tx1"/>
                </a:solidFill>
              </a:defRPr>
            </a:lvl5pPr>
            <a:lvl6pPr>
              <a:defRPr sz="2742"/>
            </a:lvl6pPr>
            <a:lvl7pPr>
              <a:defRPr sz="2742"/>
            </a:lvl7pPr>
            <a:lvl8pPr>
              <a:defRPr sz="2742"/>
            </a:lvl8pPr>
            <a:lvl9pPr>
              <a:defRPr sz="2742"/>
            </a:lvl9pPr>
          </a:lstStyle>
          <a:p>
            <a:pPr lvl="0"/>
            <a:r>
              <a:rPr lang="en-US"/>
              <a:t>Click to edit Master text styles</a:t>
            </a:r>
          </a:p>
        </p:txBody>
      </p:sp>
      <p:sp>
        <p:nvSpPr>
          <p:cNvPr id="15" name="Title 1"/>
          <p:cNvSpPr>
            <a:spLocks noGrp="1"/>
          </p:cNvSpPr>
          <p:nvPr>
            <p:ph type="title" hasCustomPrompt="1"/>
          </p:nvPr>
        </p:nvSpPr>
        <p:spPr>
          <a:xfrm>
            <a:off x="588217" y="487680"/>
            <a:ext cx="11970541" cy="693420"/>
          </a:xfrm>
        </p:spPr>
        <p:txBody>
          <a:bodyPr/>
          <a:lstStyle>
            <a:lvl1pPr>
              <a:defRPr>
                <a:solidFill>
                  <a:schemeClr val="tx1"/>
                </a:solidFill>
              </a:defRPr>
            </a:lvl1pPr>
          </a:lstStyle>
          <a:p>
            <a:r>
              <a:rPr lang="en-US" dirty="0"/>
              <a:t>CLICK TO EDIT MASTER TITLE STYLE</a:t>
            </a:r>
            <a:endParaRPr lang="en-GB" dirty="0"/>
          </a:p>
        </p:txBody>
      </p:sp>
      <p:sp>
        <p:nvSpPr>
          <p:cNvPr id="17" name="Text Placeholder 7"/>
          <p:cNvSpPr>
            <a:spLocks noGrp="1"/>
          </p:cNvSpPr>
          <p:nvPr>
            <p:ph type="body" sz="quarter" idx="20" hasCustomPrompt="1"/>
          </p:nvPr>
        </p:nvSpPr>
        <p:spPr>
          <a:xfrm>
            <a:off x="588215" y="7826803"/>
            <a:ext cx="8733108" cy="156966"/>
          </a:xfrm>
          <a:prstGeom prst="rect">
            <a:avLst/>
          </a:prstGeom>
        </p:spPr>
        <p:txBody>
          <a:bodyPr wrap="square">
            <a:noAutofit/>
          </a:bodyPr>
          <a:lstStyle>
            <a:lvl1pPr>
              <a:defRPr sz="1020" b="0" cap="none" baseline="0"/>
            </a:lvl1pPr>
          </a:lstStyle>
          <a:p>
            <a:pPr lvl="0"/>
            <a:r>
              <a:rPr lang="en-US" dirty="0"/>
              <a:t>Footer: Information Source, Trademark attribution, Confidentiality Marks (8.5pts) </a:t>
            </a:r>
          </a:p>
        </p:txBody>
      </p:sp>
    </p:spTree>
    <p:extLst>
      <p:ext uri="{BB962C8B-B14F-4D97-AF65-F5344CB8AC3E}">
        <p14:creationId xmlns:p14="http://schemas.microsoft.com/office/powerpoint/2010/main" val="44500956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Eight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88218" y="2251710"/>
            <a:ext cx="3216798" cy="1792608"/>
          </a:xfrm>
        </p:spPr>
        <p:txBody>
          <a:bodyPr/>
          <a:lstStyle>
            <a:lvl1pPr>
              <a:defRPr sz="1680">
                <a:solidFill>
                  <a:schemeClr val="tx1"/>
                </a:solidFill>
                <a:latin typeface="+mn-lt"/>
              </a:defRPr>
            </a:lvl1pPr>
            <a:lvl2pPr>
              <a:defRPr sz="1680">
                <a:solidFill>
                  <a:schemeClr val="tx1"/>
                </a:solidFill>
                <a:latin typeface="+mn-lt"/>
              </a:defRPr>
            </a:lvl2pPr>
            <a:lvl3pPr>
              <a:defRPr sz="1680">
                <a:solidFill>
                  <a:schemeClr val="tx1"/>
                </a:solidFill>
                <a:latin typeface="+mn-lt"/>
              </a:defRPr>
            </a:lvl3pPr>
            <a:lvl4pPr>
              <a:defRPr sz="1680">
                <a:solidFill>
                  <a:schemeClr val="tx1"/>
                </a:solidFill>
                <a:latin typeface="+mn-lt"/>
              </a:defRPr>
            </a:lvl4pPr>
            <a:lvl5pPr>
              <a:defRPr sz="2132">
                <a:solidFill>
                  <a:schemeClr val="tx1"/>
                </a:solidFill>
              </a:defRPr>
            </a:lvl5pPr>
            <a:lvl6pPr>
              <a:defRPr sz="2742"/>
            </a:lvl6pPr>
            <a:lvl7pPr>
              <a:defRPr sz="2742"/>
            </a:lvl7pPr>
            <a:lvl8pPr>
              <a:defRPr sz="2742"/>
            </a:lvl8pPr>
            <a:lvl9pPr>
              <a:defRPr sz="2742"/>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Content Placeholder 3"/>
          <p:cNvSpPr>
            <a:spLocks noGrp="1"/>
          </p:cNvSpPr>
          <p:nvPr>
            <p:ph sz="half" idx="2"/>
          </p:nvPr>
        </p:nvSpPr>
        <p:spPr>
          <a:xfrm>
            <a:off x="4003122" y="2251710"/>
            <a:ext cx="3216799" cy="1792608"/>
          </a:xfrm>
        </p:spPr>
        <p:txBody>
          <a:bodyPr/>
          <a:lstStyle>
            <a:lvl1pPr>
              <a:defRPr sz="1680">
                <a:solidFill>
                  <a:schemeClr val="tx1"/>
                </a:solidFill>
                <a:latin typeface="+mn-lt"/>
              </a:defRPr>
            </a:lvl1pPr>
            <a:lvl2pPr>
              <a:defRPr sz="1680">
                <a:solidFill>
                  <a:schemeClr val="tx1"/>
                </a:solidFill>
                <a:latin typeface="+mn-lt"/>
              </a:defRPr>
            </a:lvl2pPr>
            <a:lvl3pPr>
              <a:defRPr sz="1680">
                <a:solidFill>
                  <a:schemeClr val="tx1"/>
                </a:solidFill>
                <a:latin typeface="+mn-lt"/>
              </a:defRPr>
            </a:lvl3pPr>
            <a:lvl4pPr>
              <a:defRPr sz="1680">
                <a:solidFill>
                  <a:schemeClr val="tx1"/>
                </a:solidFill>
                <a:latin typeface="+mn-lt"/>
              </a:defRPr>
            </a:lvl4pPr>
            <a:lvl5pPr>
              <a:defRPr sz="2132">
                <a:solidFill>
                  <a:schemeClr val="tx1"/>
                </a:solidFill>
              </a:defRPr>
            </a:lvl5pPr>
            <a:lvl6pPr>
              <a:defRPr sz="2742"/>
            </a:lvl6pPr>
            <a:lvl7pPr>
              <a:defRPr sz="2742"/>
            </a:lvl7pPr>
            <a:lvl8pPr>
              <a:defRPr sz="2742"/>
            </a:lvl8pPr>
            <a:lvl9pPr>
              <a:defRPr sz="2742"/>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Content Placeholder 3"/>
          <p:cNvSpPr>
            <a:spLocks noGrp="1"/>
          </p:cNvSpPr>
          <p:nvPr>
            <p:ph sz="half" idx="10"/>
          </p:nvPr>
        </p:nvSpPr>
        <p:spPr>
          <a:xfrm>
            <a:off x="7418029" y="2251710"/>
            <a:ext cx="3216799" cy="1792608"/>
          </a:xfrm>
        </p:spPr>
        <p:txBody>
          <a:bodyPr/>
          <a:lstStyle>
            <a:lvl1pPr>
              <a:defRPr sz="1680">
                <a:solidFill>
                  <a:schemeClr val="tx1"/>
                </a:solidFill>
                <a:latin typeface="+mn-lt"/>
              </a:defRPr>
            </a:lvl1pPr>
            <a:lvl2pPr>
              <a:defRPr sz="1680">
                <a:solidFill>
                  <a:schemeClr val="tx1"/>
                </a:solidFill>
                <a:latin typeface="+mn-lt"/>
              </a:defRPr>
            </a:lvl2pPr>
            <a:lvl3pPr>
              <a:defRPr sz="1680">
                <a:solidFill>
                  <a:schemeClr val="tx1"/>
                </a:solidFill>
                <a:latin typeface="+mn-lt"/>
              </a:defRPr>
            </a:lvl3pPr>
            <a:lvl4pPr>
              <a:defRPr sz="1680">
                <a:solidFill>
                  <a:schemeClr val="tx1"/>
                </a:solidFill>
                <a:latin typeface="+mn-lt"/>
              </a:defRPr>
            </a:lvl4pPr>
            <a:lvl5pPr>
              <a:defRPr sz="2132">
                <a:solidFill>
                  <a:schemeClr val="tx1"/>
                </a:solidFill>
              </a:defRPr>
            </a:lvl5pPr>
            <a:lvl6pPr>
              <a:defRPr sz="2742"/>
            </a:lvl6pPr>
            <a:lvl7pPr>
              <a:defRPr sz="2742"/>
            </a:lvl7pPr>
            <a:lvl8pPr>
              <a:defRPr sz="2742"/>
            </a:lvl8pPr>
            <a:lvl9pPr>
              <a:defRPr sz="2742"/>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Content Placeholder 3"/>
          <p:cNvSpPr>
            <a:spLocks noGrp="1"/>
          </p:cNvSpPr>
          <p:nvPr>
            <p:ph sz="half" idx="11"/>
          </p:nvPr>
        </p:nvSpPr>
        <p:spPr>
          <a:xfrm>
            <a:off x="10824597" y="2251710"/>
            <a:ext cx="3216799" cy="1792608"/>
          </a:xfrm>
        </p:spPr>
        <p:txBody>
          <a:bodyPr/>
          <a:lstStyle>
            <a:lvl1pPr>
              <a:defRPr sz="1680">
                <a:solidFill>
                  <a:schemeClr val="tx1"/>
                </a:solidFill>
                <a:latin typeface="+mn-lt"/>
              </a:defRPr>
            </a:lvl1pPr>
            <a:lvl2pPr>
              <a:defRPr sz="1680">
                <a:solidFill>
                  <a:schemeClr val="tx1"/>
                </a:solidFill>
                <a:latin typeface="+mn-lt"/>
              </a:defRPr>
            </a:lvl2pPr>
            <a:lvl3pPr>
              <a:defRPr sz="1680">
                <a:solidFill>
                  <a:schemeClr val="tx1"/>
                </a:solidFill>
                <a:latin typeface="+mn-lt"/>
              </a:defRPr>
            </a:lvl3pPr>
            <a:lvl4pPr>
              <a:defRPr sz="1680">
                <a:solidFill>
                  <a:schemeClr val="tx1"/>
                </a:solidFill>
                <a:latin typeface="+mn-lt"/>
              </a:defRPr>
            </a:lvl4pPr>
            <a:lvl5pPr>
              <a:defRPr sz="2132">
                <a:solidFill>
                  <a:schemeClr val="tx1"/>
                </a:solidFill>
              </a:defRPr>
            </a:lvl5pPr>
            <a:lvl6pPr>
              <a:defRPr sz="2742"/>
            </a:lvl6pPr>
            <a:lvl7pPr>
              <a:defRPr sz="2742"/>
            </a:lvl7pPr>
            <a:lvl8pPr>
              <a:defRPr sz="2742"/>
            </a:lvl8pPr>
            <a:lvl9pPr>
              <a:defRPr sz="2742"/>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Content Placeholder 2"/>
          <p:cNvSpPr>
            <a:spLocks noGrp="1"/>
          </p:cNvSpPr>
          <p:nvPr>
            <p:ph sz="half" idx="12"/>
          </p:nvPr>
        </p:nvSpPr>
        <p:spPr>
          <a:xfrm>
            <a:off x="588218" y="4800599"/>
            <a:ext cx="3216798" cy="1792608"/>
          </a:xfrm>
        </p:spPr>
        <p:txBody>
          <a:bodyPr/>
          <a:lstStyle>
            <a:lvl1pPr>
              <a:defRPr sz="1680">
                <a:solidFill>
                  <a:schemeClr val="tx1"/>
                </a:solidFill>
                <a:latin typeface="+mn-lt"/>
              </a:defRPr>
            </a:lvl1pPr>
            <a:lvl2pPr>
              <a:defRPr sz="1680">
                <a:solidFill>
                  <a:schemeClr val="tx1"/>
                </a:solidFill>
                <a:latin typeface="+mn-lt"/>
              </a:defRPr>
            </a:lvl2pPr>
            <a:lvl3pPr>
              <a:defRPr sz="1680">
                <a:solidFill>
                  <a:schemeClr val="tx1"/>
                </a:solidFill>
                <a:latin typeface="+mn-lt"/>
              </a:defRPr>
            </a:lvl3pPr>
            <a:lvl4pPr>
              <a:defRPr sz="1680">
                <a:solidFill>
                  <a:schemeClr val="tx1"/>
                </a:solidFill>
                <a:latin typeface="+mn-lt"/>
              </a:defRPr>
            </a:lvl4pPr>
            <a:lvl5pPr>
              <a:defRPr sz="2132">
                <a:solidFill>
                  <a:schemeClr val="tx1"/>
                </a:solidFill>
              </a:defRPr>
            </a:lvl5pPr>
            <a:lvl6pPr>
              <a:defRPr sz="2742"/>
            </a:lvl6pPr>
            <a:lvl7pPr>
              <a:defRPr sz="2742"/>
            </a:lvl7pPr>
            <a:lvl8pPr>
              <a:defRPr sz="2742"/>
            </a:lvl8pPr>
            <a:lvl9pPr>
              <a:defRPr sz="2742"/>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Content Placeholder 3"/>
          <p:cNvSpPr>
            <a:spLocks noGrp="1"/>
          </p:cNvSpPr>
          <p:nvPr>
            <p:ph sz="half" idx="13"/>
          </p:nvPr>
        </p:nvSpPr>
        <p:spPr>
          <a:xfrm>
            <a:off x="4003122" y="4800599"/>
            <a:ext cx="3216799" cy="1792608"/>
          </a:xfrm>
        </p:spPr>
        <p:txBody>
          <a:bodyPr/>
          <a:lstStyle>
            <a:lvl1pPr>
              <a:defRPr sz="1680">
                <a:solidFill>
                  <a:schemeClr val="tx1"/>
                </a:solidFill>
                <a:latin typeface="+mn-lt"/>
              </a:defRPr>
            </a:lvl1pPr>
            <a:lvl2pPr>
              <a:defRPr sz="1680">
                <a:solidFill>
                  <a:schemeClr val="tx1"/>
                </a:solidFill>
                <a:latin typeface="+mn-lt"/>
              </a:defRPr>
            </a:lvl2pPr>
            <a:lvl3pPr>
              <a:defRPr sz="1680">
                <a:solidFill>
                  <a:schemeClr val="tx1"/>
                </a:solidFill>
                <a:latin typeface="+mn-lt"/>
              </a:defRPr>
            </a:lvl3pPr>
            <a:lvl4pPr>
              <a:defRPr sz="1680">
                <a:solidFill>
                  <a:schemeClr val="tx1"/>
                </a:solidFill>
                <a:latin typeface="+mn-lt"/>
              </a:defRPr>
            </a:lvl4pPr>
            <a:lvl5pPr>
              <a:defRPr sz="2132">
                <a:solidFill>
                  <a:schemeClr val="tx1"/>
                </a:solidFill>
              </a:defRPr>
            </a:lvl5pPr>
            <a:lvl6pPr>
              <a:defRPr sz="2742"/>
            </a:lvl6pPr>
            <a:lvl7pPr>
              <a:defRPr sz="2742"/>
            </a:lvl7pPr>
            <a:lvl8pPr>
              <a:defRPr sz="2742"/>
            </a:lvl8pPr>
            <a:lvl9pPr>
              <a:defRPr sz="2742"/>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Content Placeholder 3"/>
          <p:cNvSpPr>
            <a:spLocks noGrp="1"/>
          </p:cNvSpPr>
          <p:nvPr>
            <p:ph sz="half" idx="14"/>
          </p:nvPr>
        </p:nvSpPr>
        <p:spPr>
          <a:xfrm>
            <a:off x="7418029" y="4800599"/>
            <a:ext cx="3216799" cy="1792608"/>
          </a:xfrm>
        </p:spPr>
        <p:txBody>
          <a:bodyPr/>
          <a:lstStyle>
            <a:lvl1pPr>
              <a:defRPr sz="1680">
                <a:solidFill>
                  <a:schemeClr val="tx1"/>
                </a:solidFill>
                <a:latin typeface="+mn-lt"/>
              </a:defRPr>
            </a:lvl1pPr>
            <a:lvl2pPr>
              <a:defRPr sz="1680">
                <a:solidFill>
                  <a:schemeClr val="tx1"/>
                </a:solidFill>
                <a:latin typeface="+mn-lt"/>
              </a:defRPr>
            </a:lvl2pPr>
            <a:lvl3pPr>
              <a:defRPr sz="1680">
                <a:solidFill>
                  <a:schemeClr val="tx1"/>
                </a:solidFill>
                <a:latin typeface="+mn-lt"/>
              </a:defRPr>
            </a:lvl3pPr>
            <a:lvl4pPr>
              <a:defRPr sz="1680">
                <a:solidFill>
                  <a:schemeClr val="tx1"/>
                </a:solidFill>
                <a:latin typeface="+mn-lt"/>
              </a:defRPr>
            </a:lvl4pPr>
            <a:lvl5pPr>
              <a:defRPr sz="2132">
                <a:solidFill>
                  <a:schemeClr val="tx1"/>
                </a:solidFill>
              </a:defRPr>
            </a:lvl5pPr>
            <a:lvl6pPr>
              <a:defRPr sz="2742"/>
            </a:lvl6pPr>
            <a:lvl7pPr>
              <a:defRPr sz="2742"/>
            </a:lvl7pPr>
            <a:lvl8pPr>
              <a:defRPr sz="2742"/>
            </a:lvl8pPr>
            <a:lvl9pPr>
              <a:defRPr sz="2742"/>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Content Placeholder 3"/>
          <p:cNvSpPr>
            <a:spLocks noGrp="1"/>
          </p:cNvSpPr>
          <p:nvPr>
            <p:ph sz="half" idx="15"/>
          </p:nvPr>
        </p:nvSpPr>
        <p:spPr>
          <a:xfrm>
            <a:off x="10824597" y="4800599"/>
            <a:ext cx="3216799" cy="1792608"/>
          </a:xfrm>
        </p:spPr>
        <p:txBody>
          <a:bodyPr/>
          <a:lstStyle>
            <a:lvl1pPr>
              <a:defRPr sz="1680">
                <a:solidFill>
                  <a:schemeClr val="tx1"/>
                </a:solidFill>
                <a:latin typeface="+mn-lt"/>
              </a:defRPr>
            </a:lvl1pPr>
            <a:lvl2pPr>
              <a:defRPr sz="1680">
                <a:solidFill>
                  <a:schemeClr val="tx1"/>
                </a:solidFill>
                <a:latin typeface="+mn-lt"/>
              </a:defRPr>
            </a:lvl2pPr>
            <a:lvl3pPr>
              <a:defRPr sz="1680">
                <a:solidFill>
                  <a:schemeClr val="tx1"/>
                </a:solidFill>
                <a:latin typeface="+mn-lt"/>
              </a:defRPr>
            </a:lvl3pPr>
            <a:lvl4pPr>
              <a:defRPr sz="1680">
                <a:solidFill>
                  <a:schemeClr val="tx1"/>
                </a:solidFill>
                <a:latin typeface="+mn-lt"/>
              </a:defRPr>
            </a:lvl4pPr>
            <a:lvl5pPr>
              <a:defRPr sz="2132">
                <a:solidFill>
                  <a:schemeClr val="tx1"/>
                </a:solidFill>
              </a:defRPr>
            </a:lvl5pPr>
            <a:lvl6pPr>
              <a:defRPr sz="2742"/>
            </a:lvl6pPr>
            <a:lvl7pPr>
              <a:defRPr sz="2742"/>
            </a:lvl7pPr>
            <a:lvl8pPr>
              <a:defRPr sz="2742"/>
            </a:lvl8pPr>
            <a:lvl9pPr>
              <a:defRPr sz="2742"/>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Content Placeholder 2"/>
          <p:cNvSpPr>
            <a:spLocks noGrp="1"/>
          </p:cNvSpPr>
          <p:nvPr>
            <p:ph sz="half" idx="16"/>
          </p:nvPr>
        </p:nvSpPr>
        <p:spPr>
          <a:xfrm>
            <a:off x="588218" y="1744675"/>
            <a:ext cx="3216798" cy="510540"/>
          </a:xfrm>
        </p:spPr>
        <p:txBody>
          <a:bodyPr/>
          <a:lstStyle>
            <a:lvl1pPr>
              <a:defRPr sz="1680" b="0">
                <a:solidFill>
                  <a:schemeClr val="tx1"/>
                </a:solidFill>
                <a:latin typeface="+mn-lt"/>
                <a:cs typeface="SABIC Typeface Text" panose="020B0603060202020204" pitchFamily="34" charset="0"/>
              </a:defRPr>
            </a:lvl1pPr>
            <a:lvl2pPr>
              <a:defRPr sz="2132">
                <a:solidFill>
                  <a:schemeClr val="tx1"/>
                </a:solidFill>
              </a:defRPr>
            </a:lvl2pPr>
            <a:lvl3pPr>
              <a:defRPr sz="2132">
                <a:solidFill>
                  <a:schemeClr val="tx1"/>
                </a:solidFill>
              </a:defRPr>
            </a:lvl3pPr>
            <a:lvl4pPr>
              <a:defRPr sz="2132">
                <a:solidFill>
                  <a:schemeClr val="tx1"/>
                </a:solidFill>
              </a:defRPr>
            </a:lvl4pPr>
            <a:lvl5pPr>
              <a:defRPr sz="2132">
                <a:solidFill>
                  <a:schemeClr val="tx1"/>
                </a:solidFill>
              </a:defRPr>
            </a:lvl5pPr>
            <a:lvl6pPr>
              <a:defRPr sz="2742"/>
            </a:lvl6pPr>
            <a:lvl7pPr>
              <a:defRPr sz="2742"/>
            </a:lvl7pPr>
            <a:lvl8pPr>
              <a:defRPr sz="2742"/>
            </a:lvl8pPr>
            <a:lvl9pPr>
              <a:defRPr sz="2742"/>
            </a:lvl9pPr>
          </a:lstStyle>
          <a:p>
            <a:pPr lvl="0"/>
            <a:r>
              <a:rPr lang="en-US"/>
              <a:t>Click to edit Master text styles</a:t>
            </a:r>
          </a:p>
        </p:txBody>
      </p:sp>
      <p:sp>
        <p:nvSpPr>
          <p:cNvPr id="12" name="Content Placeholder 3"/>
          <p:cNvSpPr>
            <a:spLocks noGrp="1"/>
          </p:cNvSpPr>
          <p:nvPr>
            <p:ph sz="half" idx="17"/>
          </p:nvPr>
        </p:nvSpPr>
        <p:spPr>
          <a:xfrm>
            <a:off x="4003122" y="1744675"/>
            <a:ext cx="3216799" cy="510540"/>
          </a:xfrm>
        </p:spPr>
        <p:txBody>
          <a:bodyPr/>
          <a:lstStyle>
            <a:lvl1pPr>
              <a:defRPr sz="1680" b="0">
                <a:solidFill>
                  <a:schemeClr val="tx1"/>
                </a:solidFill>
                <a:latin typeface="+mn-lt"/>
                <a:cs typeface="SABIC Typeface Text" panose="020B0603060202020204" pitchFamily="34" charset="0"/>
              </a:defRPr>
            </a:lvl1pPr>
            <a:lvl2pPr>
              <a:defRPr sz="2132">
                <a:solidFill>
                  <a:schemeClr val="tx1"/>
                </a:solidFill>
              </a:defRPr>
            </a:lvl2pPr>
            <a:lvl3pPr>
              <a:defRPr sz="2132">
                <a:solidFill>
                  <a:schemeClr val="tx1"/>
                </a:solidFill>
              </a:defRPr>
            </a:lvl3pPr>
            <a:lvl4pPr>
              <a:defRPr sz="2132">
                <a:solidFill>
                  <a:schemeClr val="tx1"/>
                </a:solidFill>
              </a:defRPr>
            </a:lvl4pPr>
            <a:lvl5pPr>
              <a:defRPr sz="2132">
                <a:solidFill>
                  <a:schemeClr val="tx1"/>
                </a:solidFill>
              </a:defRPr>
            </a:lvl5pPr>
            <a:lvl6pPr>
              <a:defRPr sz="2742"/>
            </a:lvl6pPr>
            <a:lvl7pPr>
              <a:defRPr sz="2742"/>
            </a:lvl7pPr>
            <a:lvl8pPr>
              <a:defRPr sz="2742"/>
            </a:lvl8pPr>
            <a:lvl9pPr>
              <a:defRPr sz="2742"/>
            </a:lvl9pPr>
          </a:lstStyle>
          <a:p>
            <a:pPr lvl="0"/>
            <a:r>
              <a:rPr lang="en-US"/>
              <a:t>Click to edit Master text styles</a:t>
            </a:r>
          </a:p>
        </p:txBody>
      </p:sp>
      <p:sp>
        <p:nvSpPr>
          <p:cNvPr id="13" name="Content Placeholder 3"/>
          <p:cNvSpPr>
            <a:spLocks noGrp="1"/>
          </p:cNvSpPr>
          <p:nvPr>
            <p:ph sz="half" idx="18"/>
          </p:nvPr>
        </p:nvSpPr>
        <p:spPr>
          <a:xfrm>
            <a:off x="7418029" y="1744675"/>
            <a:ext cx="3216799" cy="510540"/>
          </a:xfrm>
        </p:spPr>
        <p:txBody>
          <a:bodyPr/>
          <a:lstStyle>
            <a:lvl1pPr>
              <a:defRPr sz="1680" b="0">
                <a:solidFill>
                  <a:schemeClr val="tx1"/>
                </a:solidFill>
                <a:latin typeface="+mn-lt"/>
                <a:cs typeface="SABIC Typeface Text" panose="020B0603060202020204" pitchFamily="34" charset="0"/>
              </a:defRPr>
            </a:lvl1pPr>
            <a:lvl2pPr>
              <a:defRPr sz="2132">
                <a:solidFill>
                  <a:schemeClr val="tx1"/>
                </a:solidFill>
              </a:defRPr>
            </a:lvl2pPr>
            <a:lvl3pPr>
              <a:defRPr sz="2132">
                <a:solidFill>
                  <a:schemeClr val="tx1"/>
                </a:solidFill>
              </a:defRPr>
            </a:lvl3pPr>
            <a:lvl4pPr>
              <a:defRPr sz="2132">
                <a:solidFill>
                  <a:schemeClr val="tx1"/>
                </a:solidFill>
              </a:defRPr>
            </a:lvl4pPr>
            <a:lvl5pPr>
              <a:defRPr sz="2132">
                <a:solidFill>
                  <a:schemeClr val="tx1"/>
                </a:solidFill>
              </a:defRPr>
            </a:lvl5pPr>
            <a:lvl6pPr>
              <a:defRPr sz="2742"/>
            </a:lvl6pPr>
            <a:lvl7pPr>
              <a:defRPr sz="2742"/>
            </a:lvl7pPr>
            <a:lvl8pPr>
              <a:defRPr sz="2742"/>
            </a:lvl8pPr>
            <a:lvl9pPr>
              <a:defRPr sz="2742"/>
            </a:lvl9pPr>
          </a:lstStyle>
          <a:p>
            <a:pPr lvl="0"/>
            <a:r>
              <a:rPr lang="en-US"/>
              <a:t>Click to edit Master text styles</a:t>
            </a:r>
          </a:p>
        </p:txBody>
      </p:sp>
      <p:sp>
        <p:nvSpPr>
          <p:cNvPr id="14" name="Content Placeholder 3"/>
          <p:cNvSpPr>
            <a:spLocks noGrp="1"/>
          </p:cNvSpPr>
          <p:nvPr>
            <p:ph sz="half" idx="19"/>
          </p:nvPr>
        </p:nvSpPr>
        <p:spPr>
          <a:xfrm>
            <a:off x="10824597" y="1744675"/>
            <a:ext cx="3216799" cy="510540"/>
          </a:xfrm>
        </p:spPr>
        <p:txBody>
          <a:bodyPr/>
          <a:lstStyle>
            <a:lvl1pPr>
              <a:defRPr sz="1680" b="0">
                <a:solidFill>
                  <a:schemeClr val="tx1"/>
                </a:solidFill>
                <a:latin typeface="+mn-lt"/>
                <a:cs typeface="SABIC Typeface Text" panose="020B0603060202020204" pitchFamily="34" charset="0"/>
              </a:defRPr>
            </a:lvl1pPr>
            <a:lvl2pPr>
              <a:defRPr sz="2132">
                <a:solidFill>
                  <a:schemeClr val="tx1"/>
                </a:solidFill>
              </a:defRPr>
            </a:lvl2pPr>
            <a:lvl3pPr>
              <a:defRPr sz="2132">
                <a:solidFill>
                  <a:schemeClr val="tx1"/>
                </a:solidFill>
              </a:defRPr>
            </a:lvl3pPr>
            <a:lvl4pPr>
              <a:defRPr sz="2132">
                <a:solidFill>
                  <a:schemeClr val="tx1"/>
                </a:solidFill>
              </a:defRPr>
            </a:lvl4pPr>
            <a:lvl5pPr>
              <a:defRPr sz="2132">
                <a:solidFill>
                  <a:schemeClr val="tx1"/>
                </a:solidFill>
              </a:defRPr>
            </a:lvl5pPr>
            <a:lvl6pPr>
              <a:defRPr sz="2742"/>
            </a:lvl6pPr>
            <a:lvl7pPr>
              <a:defRPr sz="2742"/>
            </a:lvl7pPr>
            <a:lvl8pPr>
              <a:defRPr sz="2742"/>
            </a:lvl8pPr>
            <a:lvl9pPr>
              <a:defRPr sz="2742"/>
            </a:lvl9pPr>
          </a:lstStyle>
          <a:p>
            <a:pPr lvl="0"/>
            <a:r>
              <a:rPr lang="en-US"/>
              <a:t>Click to edit Master text styles</a:t>
            </a:r>
          </a:p>
        </p:txBody>
      </p:sp>
      <p:sp>
        <p:nvSpPr>
          <p:cNvPr id="15" name="Content Placeholder 2"/>
          <p:cNvSpPr>
            <a:spLocks noGrp="1"/>
          </p:cNvSpPr>
          <p:nvPr>
            <p:ph sz="half" idx="20"/>
          </p:nvPr>
        </p:nvSpPr>
        <p:spPr>
          <a:xfrm>
            <a:off x="588218" y="4297680"/>
            <a:ext cx="3216798" cy="510540"/>
          </a:xfrm>
        </p:spPr>
        <p:txBody>
          <a:bodyPr/>
          <a:lstStyle>
            <a:lvl1pPr>
              <a:defRPr sz="1680" b="0">
                <a:solidFill>
                  <a:schemeClr val="tx1"/>
                </a:solidFill>
                <a:latin typeface="+mn-lt"/>
                <a:cs typeface="SABIC Typeface Text" panose="020B0603060202020204" pitchFamily="34" charset="0"/>
              </a:defRPr>
            </a:lvl1pPr>
            <a:lvl2pPr>
              <a:defRPr sz="2132">
                <a:solidFill>
                  <a:schemeClr val="tx1"/>
                </a:solidFill>
              </a:defRPr>
            </a:lvl2pPr>
            <a:lvl3pPr>
              <a:defRPr sz="2132">
                <a:solidFill>
                  <a:schemeClr val="tx1"/>
                </a:solidFill>
              </a:defRPr>
            </a:lvl3pPr>
            <a:lvl4pPr>
              <a:defRPr sz="2132">
                <a:solidFill>
                  <a:schemeClr val="tx1"/>
                </a:solidFill>
              </a:defRPr>
            </a:lvl4pPr>
            <a:lvl5pPr>
              <a:defRPr sz="2132">
                <a:solidFill>
                  <a:schemeClr val="tx1"/>
                </a:solidFill>
              </a:defRPr>
            </a:lvl5pPr>
            <a:lvl6pPr>
              <a:defRPr sz="2742"/>
            </a:lvl6pPr>
            <a:lvl7pPr>
              <a:defRPr sz="2742"/>
            </a:lvl7pPr>
            <a:lvl8pPr>
              <a:defRPr sz="2742"/>
            </a:lvl8pPr>
            <a:lvl9pPr>
              <a:defRPr sz="2742"/>
            </a:lvl9pPr>
          </a:lstStyle>
          <a:p>
            <a:pPr lvl="0"/>
            <a:r>
              <a:rPr lang="en-US"/>
              <a:t>Click to edit Master text styles</a:t>
            </a:r>
          </a:p>
        </p:txBody>
      </p:sp>
      <p:sp>
        <p:nvSpPr>
          <p:cNvPr id="16" name="Content Placeholder 3"/>
          <p:cNvSpPr>
            <a:spLocks noGrp="1"/>
          </p:cNvSpPr>
          <p:nvPr>
            <p:ph sz="half" idx="21"/>
          </p:nvPr>
        </p:nvSpPr>
        <p:spPr>
          <a:xfrm>
            <a:off x="4003122" y="4297680"/>
            <a:ext cx="3216799" cy="510540"/>
          </a:xfrm>
        </p:spPr>
        <p:txBody>
          <a:bodyPr/>
          <a:lstStyle>
            <a:lvl1pPr>
              <a:defRPr sz="1680" b="0">
                <a:solidFill>
                  <a:schemeClr val="tx1"/>
                </a:solidFill>
                <a:latin typeface="+mn-lt"/>
                <a:cs typeface="SABIC Typeface Text" panose="020B0603060202020204" pitchFamily="34" charset="0"/>
              </a:defRPr>
            </a:lvl1pPr>
            <a:lvl2pPr>
              <a:defRPr sz="2132">
                <a:solidFill>
                  <a:schemeClr val="tx1"/>
                </a:solidFill>
              </a:defRPr>
            </a:lvl2pPr>
            <a:lvl3pPr>
              <a:defRPr sz="2132">
                <a:solidFill>
                  <a:schemeClr val="tx1"/>
                </a:solidFill>
              </a:defRPr>
            </a:lvl3pPr>
            <a:lvl4pPr>
              <a:defRPr sz="2132">
                <a:solidFill>
                  <a:schemeClr val="tx1"/>
                </a:solidFill>
              </a:defRPr>
            </a:lvl4pPr>
            <a:lvl5pPr>
              <a:defRPr sz="2132">
                <a:solidFill>
                  <a:schemeClr val="tx1"/>
                </a:solidFill>
              </a:defRPr>
            </a:lvl5pPr>
            <a:lvl6pPr>
              <a:defRPr sz="2742"/>
            </a:lvl6pPr>
            <a:lvl7pPr>
              <a:defRPr sz="2742"/>
            </a:lvl7pPr>
            <a:lvl8pPr>
              <a:defRPr sz="2742"/>
            </a:lvl8pPr>
            <a:lvl9pPr>
              <a:defRPr sz="2742"/>
            </a:lvl9pPr>
          </a:lstStyle>
          <a:p>
            <a:pPr lvl="0"/>
            <a:r>
              <a:rPr lang="en-US"/>
              <a:t>Click to edit Master text styles</a:t>
            </a:r>
          </a:p>
        </p:txBody>
      </p:sp>
      <p:sp>
        <p:nvSpPr>
          <p:cNvPr id="17" name="Content Placeholder 3"/>
          <p:cNvSpPr>
            <a:spLocks noGrp="1"/>
          </p:cNvSpPr>
          <p:nvPr>
            <p:ph sz="half" idx="22"/>
          </p:nvPr>
        </p:nvSpPr>
        <p:spPr>
          <a:xfrm>
            <a:off x="7418029" y="4297680"/>
            <a:ext cx="3216799" cy="510540"/>
          </a:xfrm>
        </p:spPr>
        <p:txBody>
          <a:bodyPr/>
          <a:lstStyle>
            <a:lvl1pPr>
              <a:defRPr sz="1680" b="0">
                <a:solidFill>
                  <a:schemeClr val="tx1"/>
                </a:solidFill>
                <a:latin typeface="+mn-lt"/>
                <a:cs typeface="SABIC Typeface Text" panose="020B0603060202020204" pitchFamily="34" charset="0"/>
              </a:defRPr>
            </a:lvl1pPr>
            <a:lvl2pPr>
              <a:defRPr sz="2132">
                <a:solidFill>
                  <a:schemeClr val="tx1"/>
                </a:solidFill>
              </a:defRPr>
            </a:lvl2pPr>
            <a:lvl3pPr>
              <a:defRPr sz="2132">
                <a:solidFill>
                  <a:schemeClr val="tx1"/>
                </a:solidFill>
              </a:defRPr>
            </a:lvl3pPr>
            <a:lvl4pPr>
              <a:defRPr sz="2132">
                <a:solidFill>
                  <a:schemeClr val="tx1"/>
                </a:solidFill>
              </a:defRPr>
            </a:lvl4pPr>
            <a:lvl5pPr>
              <a:defRPr sz="2132">
                <a:solidFill>
                  <a:schemeClr val="tx1"/>
                </a:solidFill>
              </a:defRPr>
            </a:lvl5pPr>
            <a:lvl6pPr>
              <a:defRPr sz="2742"/>
            </a:lvl6pPr>
            <a:lvl7pPr>
              <a:defRPr sz="2742"/>
            </a:lvl7pPr>
            <a:lvl8pPr>
              <a:defRPr sz="2742"/>
            </a:lvl8pPr>
            <a:lvl9pPr>
              <a:defRPr sz="2742"/>
            </a:lvl9pPr>
          </a:lstStyle>
          <a:p>
            <a:pPr lvl="0"/>
            <a:r>
              <a:rPr lang="en-US"/>
              <a:t>Click to edit Master text styles</a:t>
            </a:r>
          </a:p>
        </p:txBody>
      </p:sp>
      <p:sp>
        <p:nvSpPr>
          <p:cNvPr id="18" name="Content Placeholder 3"/>
          <p:cNvSpPr>
            <a:spLocks noGrp="1"/>
          </p:cNvSpPr>
          <p:nvPr>
            <p:ph sz="half" idx="23"/>
          </p:nvPr>
        </p:nvSpPr>
        <p:spPr>
          <a:xfrm>
            <a:off x="10824597" y="4297680"/>
            <a:ext cx="3216799" cy="510540"/>
          </a:xfrm>
        </p:spPr>
        <p:txBody>
          <a:bodyPr/>
          <a:lstStyle>
            <a:lvl1pPr>
              <a:defRPr sz="1680" b="0">
                <a:solidFill>
                  <a:schemeClr val="tx1"/>
                </a:solidFill>
                <a:latin typeface="+mn-lt"/>
                <a:cs typeface="SABIC Typeface Text" panose="020B0603060202020204" pitchFamily="34" charset="0"/>
              </a:defRPr>
            </a:lvl1pPr>
            <a:lvl2pPr>
              <a:defRPr sz="2132">
                <a:solidFill>
                  <a:schemeClr val="tx1"/>
                </a:solidFill>
              </a:defRPr>
            </a:lvl2pPr>
            <a:lvl3pPr>
              <a:defRPr sz="2132">
                <a:solidFill>
                  <a:schemeClr val="tx1"/>
                </a:solidFill>
              </a:defRPr>
            </a:lvl3pPr>
            <a:lvl4pPr>
              <a:defRPr sz="2132">
                <a:solidFill>
                  <a:schemeClr val="tx1"/>
                </a:solidFill>
              </a:defRPr>
            </a:lvl4pPr>
            <a:lvl5pPr>
              <a:defRPr sz="2132">
                <a:solidFill>
                  <a:schemeClr val="tx1"/>
                </a:solidFill>
              </a:defRPr>
            </a:lvl5pPr>
            <a:lvl6pPr>
              <a:defRPr sz="2742"/>
            </a:lvl6pPr>
            <a:lvl7pPr>
              <a:defRPr sz="2742"/>
            </a:lvl7pPr>
            <a:lvl8pPr>
              <a:defRPr sz="2742"/>
            </a:lvl8pPr>
            <a:lvl9pPr>
              <a:defRPr sz="2742"/>
            </a:lvl9pPr>
          </a:lstStyle>
          <a:p>
            <a:pPr lvl="0"/>
            <a:r>
              <a:rPr lang="en-US"/>
              <a:t>Click to edit Master text styles</a:t>
            </a:r>
          </a:p>
        </p:txBody>
      </p:sp>
      <p:sp>
        <p:nvSpPr>
          <p:cNvPr id="19" name="Title 1"/>
          <p:cNvSpPr>
            <a:spLocks noGrp="1"/>
          </p:cNvSpPr>
          <p:nvPr>
            <p:ph type="title" hasCustomPrompt="1"/>
          </p:nvPr>
        </p:nvSpPr>
        <p:spPr>
          <a:xfrm>
            <a:off x="588216" y="487680"/>
            <a:ext cx="11909470" cy="693420"/>
          </a:xfrm>
        </p:spPr>
        <p:txBody>
          <a:bodyPr/>
          <a:lstStyle>
            <a:lvl1pPr>
              <a:defRPr>
                <a:solidFill>
                  <a:schemeClr val="tx1"/>
                </a:solidFill>
              </a:defRPr>
            </a:lvl1pPr>
          </a:lstStyle>
          <a:p>
            <a:r>
              <a:rPr lang="en-US" dirty="0"/>
              <a:t>CLICK TO EDIT MASTER TITLE STYLE</a:t>
            </a:r>
            <a:endParaRPr lang="en-GB" dirty="0"/>
          </a:p>
        </p:txBody>
      </p:sp>
      <p:sp>
        <p:nvSpPr>
          <p:cNvPr id="21" name="Text Placeholder 7"/>
          <p:cNvSpPr>
            <a:spLocks noGrp="1"/>
          </p:cNvSpPr>
          <p:nvPr>
            <p:ph type="body" sz="quarter" idx="24" hasCustomPrompt="1"/>
          </p:nvPr>
        </p:nvSpPr>
        <p:spPr>
          <a:xfrm>
            <a:off x="588215" y="7826803"/>
            <a:ext cx="8733108" cy="156966"/>
          </a:xfrm>
          <a:prstGeom prst="rect">
            <a:avLst/>
          </a:prstGeom>
        </p:spPr>
        <p:txBody>
          <a:bodyPr wrap="square">
            <a:noAutofit/>
          </a:bodyPr>
          <a:lstStyle>
            <a:lvl1pPr>
              <a:defRPr sz="1020" b="0" cap="none" baseline="0"/>
            </a:lvl1pPr>
          </a:lstStyle>
          <a:p>
            <a:pPr lvl="0"/>
            <a:r>
              <a:rPr lang="en-US" dirty="0"/>
              <a:t>Footer: Information Source, Trademark attribution, Confidentiality Marks (8.5pts) </a:t>
            </a:r>
          </a:p>
        </p:txBody>
      </p:sp>
    </p:spTree>
    <p:extLst>
      <p:ext uri="{BB962C8B-B14F-4D97-AF65-F5344CB8AC3E}">
        <p14:creationId xmlns:p14="http://schemas.microsoft.com/office/powerpoint/2010/main" val="314882902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en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88217" y="2251710"/>
            <a:ext cx="2456242" cy="1792608"/>
          </a:xfrm>
        </p:spPr>
        <p:txBody>
          <a:bodyPr/>
          <a:lstStyle>
            <a:lvl1pPr>
              <a:defRPr sz="1680">
                <a:solidFill>
                  <a:schemeClr val="tx1"/>
                </a:solidFill>
                <a:latin typeface="+mn-lt"/>
              </a:defRPr>
            </a:lvl1pPr>
            <a:lvl2pPr>
              <a:defRPr sz="1680">
                <a:solidFill>
                  <a:schemeClr val="tx1"/>
                </a:solidFill>
                <a:latin typeface="+mn-lt"/>
              </a:defRPr>
            </a:lvl2pPr>
            <a:lvl3pPr>
              <a:defRPr sz="1680">
                <a:solidFill>
                  <a:schemeClr val="tx1"/>
                </a:solidFill>
                <a:latin typeface="+mn-lt"/>
              </a:defRPr>
            </a:lvl3pPr>
            <a:lvl4pPr>
              <a:defRPr sz="1680">
                <a:solidFill>
                  <a:schemeClr val="tx1"/>
                </a:solidFill>
                <a:latin typeface="+mn-lt"/>
              </a:defRPr>
            </a:lvl4pPr>
            <a:lvl5pPr>
              <a:defRPr sz="1829">
                <a:solidFill>
                  <a:schemeClr val="tx1"/>
                </a:solidFill>
              </a:defRPr>
            </a:lvl5pPr>
            <a:lvl6pPr>
              <a:defRPr sz="2742"/>
            </a:lvl6pPr>
            <a:lvl7pPr>
              <a:defRPr sz="2742"/>
            </a:lvl7pPr>
            <a:lvl8pPr>
              <a:defRPr sz="2742"/>
            </a:lvl8pPr>
            <a:lvl9pPr>
              <a:defRPr sz="2742"/>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Content Placeholder 3"/>
          <p:cNvSpPr>
            <a:spLocks noGrp="1"/>
          </p:cNvSpPr>
          <p:nvPr>
            <p:ph sz="half" idx="2"/>
          </p:nvPr>
        </p:nvSpPr>
        <p:spPr>
          <a:xfrm>
            <a:off x="3336400" y="2251710"/>
            <a:ext cx="2456243" cy="1792608"/>
          </a:xfrm>
        </p:spPr>
        <p:txBody>
          <a:bodyPr/>
          <a:lstStyle>
            <a:lvl1pPr>
              <a:defRPr sz="1680">
                <a:solidFill>
                  <a:schemeClr val="tx1"/>
                </a:solidFill>
                <a:latin typeface="+mn-lt"/>
              </a:defRPr>
            </a:lvl1pPr>
            <a:lvl2pPr>
              <a:defRPr sz="1680">
                <a:solidFill>
                  <a:schemeClr val="tx1"/>
                </a:solidFill>
                <a:latin typeface="+mn-lt"/>
              </a:defRPr>
            </a:lvl2pPr>
            <a:lvl3pPr>
              <a:defRPr sz="1680">
                <a:solidFill>
                  <a:schemeClr val="tx1"/>
                </a:solidFill>
                <a:latin typeface="+mn-lt"/>
              </a:defRPr>
            </a:lvl3pPr>
            <a:lvl4pPr>
              <a:defRPr sz="1680">
                <a:solidFill>
                  <a:schemeClr val="tx1"/>
                </a:solidFill>
                <a:latin typeface="+mn-lt"/>
              </a:defRPr>
            </a:lvl4pPr>
            <a:lvl5pPr>
              <a:defRPr sz="1829">
                <a:solidFill>
                  <a:schemeClr val="tx1"/>
                </a:solidFill>
              </a:defRPr>
            </a:lvl5pPr>
            <a:lvl6pPr>
              <a:defRPr sz="2742"/>
            </a:lvl6pPr>
            <a:lvl7pPr>
              <a:defRPr sz="2742"/>
            </a:lvl7pPr>
            <a:lvl8pPr>
              <a:defRPr sz="2742"/>
            </a:lvl8pPr>
            <a:lvl9pPr>
              <a:defRPr sz="2742"/>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Content Placeholder 3"/>
          <p:cNvSpPr>
            <a:spLocks noGrp="1"/>
          </p:cNvSpPr>
          <p:nvPr>
            <p:ph sz="half" idx="10"/>
          </p:nvPr>
        </p:nvSpPr>
        <p:spPr>
          <a:xfrm>
            <a:off x="6094576" y="2251710"/>
            <a:ext cx="2456243" cy="1792608"/>
          </a:xfrm>
        </p:spPr>
        <p:txBody>
          <a:bodyPr/>
          <a:lstStyle>
            <a:lvl1pPr>
              <a:defRPr sz="1680">
                <a:solidFill>
                  <a:schemeClr val="tx1"/>
                </a:solidFill>
                <a:latin typeface="+mn-lt"/>
              </a:defRPr>
            </a:lvl1pPr>
            <a:lvl2pPr>
              <a:defRPr sz="1680">
                <a:solidFill>
                  <a:schemeClr val="tx1"/>
                </a:solidFill>
                <a:latin typeface="+mn-lt"/>
              </a:defRPr>
            </a:lvl2pPr>
            <a:lvl3pPr>
              <a:defRPr sz="1680">
                <a:solidFill>
                  <a:schemeClr val="tx1"/>
                </a:solidFill>
                <a:latin typeface="+mn-lt"/>
              </a:defRPr>
            </a:lvl3pPr>
            <a:lvl4pPr>
              <a:defRPr sz="1680">
                <a:solidFill>
                  <a:schemeClr val="tx1"/>
                </a:solidFill>
                <a:latin typeface="+mn-lt"/>
              </a:defRPr>
            </a:lvl4pPr>
            <a:lvl5pPr>
              <a:defRPr sz="1829">
                <a:solidFill>
                  <a:schemeClr val="tx1"/>
                </a:solidFill>
              </a:defRPr>
            </a:lvl5pPr>
            <a:lvl6pPr>
              <a:defRPr sz="2742"/>
            </a:lvl6pPr>
            <a:lvl7pPr>
              <a:defRPr sz="2742"/>
            </a:lvl7pPr>
            <a:lvl8pPr>
              <a:defRPr sz="2742"/>
            </a:lvl8pPr>
            <a:lvl9pPr>
              <a:defRPr sz="2742"/>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Content Placeholder 3"/>
          <p:cNvSpPr>
            <a:spLocks noGrp="1"/>
          </p:cNvSpPr>
          <p:nvPr>
            <p:ph sz="half" idx="11"/>
          </p:nvPr>
        </p:nvSpPr>
        <p:spPr>
          <a:xfrm>
            <a:off x="8834422" y="2251709"/>
            <a:ext cx="2456243" cy="1792608"/>
          </a:xfrm>
        </p:spPr>
        <p:txBody>
          <a:bodyPr/>
          <a:lstStyle>
            <a:lvl1pPr>
              <a:defRPr sz="1680">
                <a:solidFill>
                  <a:schemeClr val="tx1"/>
                </a:solidFill>
                <a:latin typeface="+mn-lt"/>
              </a:defRPr>
            </a:lvl1pPr>
            <a:lvl2pPr>
              <a:defRPr sz="1680">
                <a:solidFill>
                  <a:schemeClr val="tx1"/>
                </a:solidFill>
                <a:latin typeface="+mn-lt"/>
              </a:defRPr>
            </a:lvl2pPr>
            <a:lvl3pPr>
              <a:defRPr sz="1680">
                <a:solidFill>
                  <a:schemeClr val="tx1"/>
                </a:solidFill>
                <a:latin typeface="+mn-lt"/>
              </a:defRPr>
            </a:lvl3pPr>
            <a:lvl4pPr>
              <a:defRPr sz="1680">
                <a:solidFill>
                  <a:schemeClr val="tx1"/>
                </a:solidFill>
                <a:latin typeface="+mn-lt"/>
              </a:defRPr>
            </a:lvl4pPr>
            <a:lvl5pPr>
              <a:defRPr sz="1829">
                <a:solidFill>
                  <a:schemeClr val="tx1"/>
                </a:solidFill>
              </a:defRPr>
            </a:lvl5pPr>
            <a:lvl6pPr>
              <a:defRPr sz="2742"/>
            </a:lvl6pPr>
            <a:lvl7pPr>
              <a:defRPr sz="2742"/>
            </a:lvl7pPr>
            <a:lvl8pPr>
              <a:defRPr sz="2742"/>
            </a:lvl8pPr>
            <a:lvl9pPr>
              <a:defRPr sz="2742"/>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Content Placeholder 2"/>
          <p:cNvSpPr>
            <a:spLocks noGrp="1"/>
          </p:cNvSpPr>
          <p:nvPr>
            <p:ph sz="half" idx="12"/>
          </p:nvPr>
        </p:nvSpPr>
        <p:spPr>
          <a:xfrm>
            <a:off x="11600940" y="2251710"/>
            <a:ext cx="2456242" cy="1792608"/>
          </a:xfrm>
        </p:spPr>
        <p:txBody>
          <a:bodyPr/>
          <a:lstStyle>
            <a:lvl1pPr>
              <a:defRPr sz="1680">
                <a:solidFill>
                  <a:schemeClr val="tx1"/>
                </a:solidFill>
                <a:latin typeface="+mn-lt"/>
              </a:defRPr>
            </a:lvl1pPr>
            <a:lvl2pPr>
              <a:defRPr sz="1680">
                <a:solidFill>
                  <a:schemeClr val="tx1"/>
                </a:solidFill>
                <a:latin typeface="+mn-lt"/>
              </a:defRPr>
            </a:lvl2pPr>
            <a:lvl3pPr>
              <a:defRPr sz="1680">
                <a:solidFill>
                  <a:schemeClr val="tx1"/>
                </a:solidFill>
                <a:latin typeface="+mn-lt"/>
              </a:defRPr>
            </a:lvl3pPr>
            <a:lvl4pPr>
              <a:defRPr sz="1680">
                <a:solidFill>
                  <a:schemeClr val="tx1"/>
                </a:solidFill>
                <a:latin typeface="+mn-lt"/>
              </a:defRPr>
            </a:lvl4pPr>
            <a:lvl5pPr>
              <a:defRPr sz="1829">
                <a:solidFill>
                  <a:schemeClr val="tx1"/>
                </a:solidFill>
              </a:defRPr>
            </a:lvl5pPr>
            <a:lvl6pPr>
              <a:defRPr sz="2742"/>
            </a:lvl6pPr>
            <a:lvl7pPr>
              <a:defRPr sz="2742"/>
            </a:lvl7pPr>
            <a:lvl8pPr>
              <a:defRPr sz="2742"/>
            </a:lvl8pPr>
            <a:lvl9pPr>
              <a:defRPr sz="2742"/>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Content Placeholder 2"/>
          <p:cNvSpPr>
            <a:spLocks noGrp="1"/>
          </p:cNvSpPr>
          <p:nvPr>
            <p:ph sz="half" idx="13"/>
          </p:nvPr>
        </p:nvSpPr>
        <p:spPr>
          <a:xfrm>
            <a:off x="588217" y="4800599"/>
            <a:ext cx="2456242" cy="1792608"/>
          </a:xfrm>
        </p:spPr>
        <p:txBody>
          <a:bodyPr/>
          <a:lstStyle>
            <a:lvl1pPr>
              <a:defRPr sz="1680">
                <a:solidFill>
                  <a:schemeClr val="tx1"/>
                </a:solidFill>
                <a:latin typeface="+mn-lt"/>
              </a:defRPr>
            </a:lvl1pPr>
            <a:lvl2pPr>
              <a:defRPr sz="1680">
                <a:solidFill>
                  <a:schemeClr val="tx1"/>
                </a:solidFill>
                <a:latin typeface="+mn-lt"/>
              </a:defRPr>
            </a:lvl2pPr>
            <a:lvl3pPr>
              <a:defRPr sz="1680">
                <a:solidFill>
                  <a:schemeClr val="tx1"/>
                </a:solidFill>
                <a:latin typeface="+mn-lt"/>
              </a:defRPr>
            </a:lvl3pPr>
            <a:lvl4pPr>
              <a:defRPr sz="1680">
                <a:solidFill>
                  <a:schemeClr val="tx1"/>
                </a:solidFill>
                <a:latin typeface="+mn-lt"/>
              </a:defRPr>
            </a:lvl4pPr>
            <a:lvl5pPr>
              <a:defRPr sz="1829">
                <a:solidFill>
                  <a:schemeClr val="tx1"/>
                </a:solidFill>
              </a:defRPr>
            </a:lvl5pPr>
            <a:lvl6pPr>
              <a:defRPr sz="2742"/>
            </a:lvl6pPr>
            <a:lvl7pPr>
              <a:defRPr sz="2742"/>
            </a:lvl7pPr>
            <a:lvl8pPr>
              <a:defRPr sz="2742"/>
            </a:lvl8pPr>
            <a:lvl9pPr>
              <a:defRPr sz="2742"/>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Content Placeholder 3"/>
          <p:cNvSpPr>
            <a:spLocks noGrp="1"/>
          </p:cNvSpPr>
          <p:nvPr>
            <p:ph sz="half" idx="14"/>
          </p:nvPr>
        </p:nvSpPr>
        <p:spPr>
          <a:xfrm>
            <a:off x="3336400" y="4800599"/>
            <a:ext cx="2456243" cy="1792608"/>
          </a:xfrm>
        </p:spPr>
        <p:txBody>
          <a:bodyPr/>
          <a:lstStyle>
            <a:lvl1pPr>
              <a:defRPr sz="1680">
                <a:solidFill>
                  <a:schemeClr val="tx1"/>
                </a:solidFill>
                <a:latin typeface="+mn-lt"/>
              </a:defRPr>
            </a:lvl1pPr>
            <a:lvl2pPr>
              <a:defRPr sz="1680">
                <a:solidFill>
                  <a:schemeClr val="tx1"/>
                </a:solidFill>
                <a:latin typeface="+mn-lt"/>
              </a:defRPr>
            </a:lvl2pPr>
            <a:lvl3pPr>
              <a:defRPr sz="1680">
                <a:solidFill>
                  <a:schemeClr val="tx1"/>
                </a:solidFill>
                <a:latin typeface="+mn-lt"/>
              </a:defRPr>
            </a:lvl3pPr>
            <a:lvl4pPr>
              <a:defRPr sz="1680">
                <a:solidFill>
                  <a:schemeClr val="tx1"/>
                </a:solidFill>
                <a:latin typeface="+mn-lt"/>
              </a:defRPr>
            </a:lvl4pPr>
            <a:lvl5pPr>
              <a:defRPr sz="1829">
                <a:solidFill>
                  <a:schemeClr val="tx1"/>
                </a:solidFill>
              </a:defRPr>
            </a:lvl5pPr>
            <a:lvl6pPr>
              <a:defRPr sz="2742"/>
            </a:lvl6pPr>
            <a:lvl7pPr>
              <a:defRPr sz="2742"/>
            </a:lvl7pPr>
            <a:lvl8pPr>
              <a:defRPr sz="2742"/>
            </a:lvl8pPr>
            <a:lvl9pPr>
              <a:defRPr sz="2742"/>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Content Placeholder 3"/>
          <p:cNvSpPr>
            <a:spLocks noGrp="1"/>
          </p:cNvSpPr>
          <p:nvPr>
            <p:ph sz="half" idx="15"/>
          </p:nvPr>
        </p:nvSpPr>
        <p:spPr>
          <a:xfrm>
            <a:off x="6094576" y="4800599"/>
            <a:ext cx="2456243" cy="1792608"/>
          </a:xfrm>
        </p:spPr>
        <p:txBody>
          <a:bodyPr/>
          <a:lstStyle>
            <a:lvl1pPr>
              <a:defRPr sz="1680">
                <a:solidFill>
                  <a:schemeClr val="tx1"/>
                </a:solidFill>
                <a:latin typeface="+mn-lt"/>
              </a:defRPr>
            </a:lvl1pPr>
            <a:lvl2pPr>
              <a:defRPr sz="1680">
                <a:solidFill>
                  <a:schemeClr val="tx1"/>
                </a:solidFill>
                <a:latin typeface="+mn-lt"/>
              </a:defRPr>
            </a:lvl2pPr>
            <a:lvl3pPr>
              <a:defRPr sz="1680">
                <a:solidFill>
                  <a:schemeClr val="tx1"/>
                </a:solidFill>
                <a:latin typeface="+mn-lt"/>
              </a:defRPr>
            </a:lvl3pPr>
            <a:lvl4pPr>
              <a:defRPr sz="1680">
                <a:solidFill>
                  <a:schemeClr val="tx1"/>
                </a:solidFill>
                <a:latin typeface="+mn-lt"/>
              </a:defRPr>
            </a:lvl4pPr>
            <a:lvl5pPr>
              <a:defRPr sz="1829">
                <a:solidFill>
                  <a:schemeClr val="tx1"/>
                </a:solidFill>
              </a:defRPr>
            </a:lvl5pPr>
            <a:lvl6pPr>
              <a:defRPr sz="2742"/>
            </a:lvl6pPr>
            <a:lvl7pPr>
              <a:defRPr sz="2742"/>
            </a:lvl7pPr>
            <a:lvl8pPr>
              <a:defRPr sz="2742"/>
            </a:lvl8pPr>
            <a:lvl9pPr>
              <a:defRPr sz="2742"/>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Content Placeholder 3"/>
          <p:cNvSpPr>
            <a:spLocks noGrp="1"/>
          </p:cNvSpPr>
          <p:nvPr>
            <p:ph sz="half" idx="16"/>
          </p:nvPr>
        </p:nvSpPr>
        <p:spPr>
          <a:xfrm>
            <a:off x="8834422" y="4800598"/>
            <a:ext cx="2456243" cy="1792608"/>
          </a:xfrm>
        </p:spPr>
        <p:txBody>
          <a:bodyPr/>
          <a:lstStyle>
            <a:lvl1pPr>
              <a:defRPr sz="1680">
                <a:solidFill>
                  <a:schemeClr val="tx1"/>
                </a:solidFill>
                <a:latin typeface="+mn-lt"/>
              </a:defRPr>
            </a:lvl1pPr>
            <a:lvl2pPr>
              <a:defRPr sz="1680">
                <a:solidFill>
                  <a:schemeClr val="tx1"/>
                </a:solidFill>
                <a:latin typeface="+mn-lt"/>
              </a:defRPr>
            </a:lvl2pPr>
            <a:lvl3pPr>
              <a:defRPr sz="1680">
                <a:solidFill>
                  <a:schemeClr val="tx1"/>
                </a:solidFill>
                <a:latin typeface="+mn-lt"/>
              </a:defRPr>
            </a:lvl3pPr>
            <a:lvl4pPr>
              <a:defRPr sz="1680">
                <a:solidFill>
                  <a:schemeClr val="tx1"/>
                </a:solidFill>
                <a:latin typeface="+mn-lt"/>
              </a:defRPr>
            </a:lvl4pPr>
            <a:lvl5pPr>
              <a:defRPr sz="1829">
                <a:solidFill>
                  <a:schemeClr val="tx1"/>
                </a:solidFill>
              </a:defRPr>
            </a:lvl5pPr>
            <a:lvl6pPr>
              <a:defRPr sz="2742"/>
            </a:lvl6pPr>
            <a:lvl7pPr>
              <a:defRPr sz="2742"/>
            </a:lvl7pPr>
            <a:lvl8pPr>
              <a:defRPr sz="2742"/>
            </a:lvl8pPr>
            <a:lvl9pPr>
              <a:defRPr sz="2742"/>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Content Placeholder 2"/>
          <p:cNvSpPr>
            <a:spLocks noGrp="1"/>
          </p:cNvSpPr>
          <p:nvPr>
            <p:ph sz="half" idx="17"/>
          </p:nvPr>
        </p:nvSpPr>
        <p:spPr>
          <a:xfrm>
            <a:off x="11600940" y="4800599"/>
            <a:ext cx="2456242" cy="1792608"/>
          </a:xfrm>
        </p:spPr>
        <p:txBody>
          <a:bodyPr/>
          <a:lstStyle>
            <a:lvl1pPr>
              <a:defRPr sz="1680">
                <a:solidFill>
                  <a:schemeClr val="tx1"/>
                </a:solidFill>
                <a:latin typeface="+mn-lt"/>
              </a:defRPr>
            </a:lvl1pPr>
            <a:lvl2pPr>
              <a:defRPr sz="1680">
                <a:solidFill>
                  <a:schemeClr val="tx1"/>
                </a:solidFill>
                <a:latin typeface="+mn-lt"/>
              </a:defRPr>
            </a:lvl2pPr>
            <a:lvl3pPr>
              <a:defRPr sz="1680">
                <a:solidFill>
                  <a:schemeClr val="tx1"/>
                </a:solidFill>
                <a:latin typeface="+mn-lt"/>
              </a:defRPr>
            </a:lvl3pPr>
            <a:lvl4pPr>
              <a:defRPr sz="1680">
                <a:solidFill>
                  <a:schemeClr val="tx1"/>
                </a:solidFill>
                <a:latin typeface="+mn-lt"/>
              </a:defRPr>
            </a:lvl4pPr>
            <a:lvl5pPr>
              <a:defRPr sz="1829">
                <a:solidFill>
                  <a:schemeClr val="tx1"/>
                </a:solidFill>
              </a:defRPr>
            </a:lvl5pPr>
            <a:lvl6pPr>
              <a:defRPr sz="2742"/>
            </a:lvl6pPr>
            <a:lvl7pPr>
              <a:defRPr sz="2742"/>
            </a:lvl7pPr>
            <a:lvl8pPr>
              <a:defRPr sz="2742"/>
            </a:lvl8pPr>
            <a:lvl9pPr>
              <a:defRPr sz="2742"/>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Content Placeholder 2"/>
          <p:cNvSpPr>
            <a:spLocks noGrp="1"/>
          </p:cNvSpPr>
          <p:nvPr>
            <p:ph sz="half" idx="18"/>
          </p:nvPr>
        </p:nvSpPr>
        <p:spPr>
          <a:xfrm>
            <a:off x="588217" y="1744676"/>
            <a:ext cx="2456242" cy="502920"/>
          </a:xfrm>
        </p:spPr>
        <p:txBody>
          <a:bodyPr/>
          <a:lstStyle>
            <a:lvl1pPr>
              <a:defRPr sz="1680" b="0">
                <a:solidFill>
                  <a:schemeClr val="tx1"/>
                </a:solidFill>
                <a:latin typeface="+mn-lt"/>
                <a:cs typeface="SABIC Typeface Text" panose="020B0603060202020204" pitchFamily="34" charset="0"/>
              </a:defRPr>
            </a:lvl1pPr>
            <a:lvl2pPr>
              <a:defRPr sz="1829">
                <a:solidFill>
                  <a:schemeClr val="tx1"/>
                </a:solidFill>
              </a:defRPr>
            </a:lvl2pPr>
            <a:lvl3pPr>
              <a:defRPr sz="1829">
                <a:solidFill>
                  <a:schemeClr val="tx1"/>
                </a:solidFill>
              </a:defRPr>
            </a:lvl3pPr>
            <a:lvl4pPr>
              <a:defRPr sz="1829">
                <a:solidFill>
                  <a:schemeClr val="tx1"/>
                </a:solidFill>
              </a:defRPr>
            </a:lvl4pPr>
            <a:lvl5pPr>
              <a:defRPr sz="1829">
                <a:solidFill>
                  <a:schemeClr val="tx1"/>
                </a:solidFill>
              </a:defRPr>
            </a:lvl5pPr>
            <a:lvl6pPr>
              <a:defRPr sz="2742"/>
            </a:lvl6pPr>
            <a:lvl7pPr>
              <a:defRPr sz="2742"/>
            </a:lvl7pPr>
            <a:lvl8pPr>
              <a:defRPr sz="2742"/>
            </a:lvl8pPr>
            <a:lvl9pPr>
              <a:defRPr sz="2742"/>
            </a:lvl9pPr>
          </a:lstStyle>
          <a:p>
            <a:pPr lvl="0"/>
            <a:r>
              <a:rPr lang="en-US"/>
              <a:t>Click to edit Master text styles</a:t>
            </a:r>
          </a:p>
        </p:txBody>
      </p:sp>
      <p:sp>
        <p:nvSpPr>
          <p:cNvPr id="14" name="Content Placeholder 3"/>
          <p:cNvSpPr>
            <a:spLocks noGrp="1"/>
          </p:cNvSpPr>
          <p:nvPr>
            <p:ph sz="half" idx="19"/>
          </p:nvPr>
        </p:nvSpPr>
        <p:spPr>
          <a:xfrm>
            <a:off x="3336400" y="1744676"/>
            <a:ext cx="2456243" cy="502920"/>
          </a:xfrm>
        </p:spPr>
        <p:txBody>
          <a:bodyPr/>
          <a:lstStyle>
            <a:lvl1pPr>
              <a:defRPr sz="1680" b="0">
                <a:solidFill>
                  <a:schemeClr val="tx1"/>
                </a:solidFill>
                <a:latin typeface="+mn-lt"/>
                <a:cs typeface="SABIC Typeface Text" panose="020B0603060202020204" pitchFamily="34" charset="0"/>
              </a:defRPr>
            </a:lvl1pPr>
            <a:lvl2pPr>
              <a:defRPr sz="1829">
                <a:solidFill>
                  <a:schemeClr val="tx1"/>
                </a:solidFill>
              </a:defRPr>
            </a:lvl2pPr>
            <a:lvl3pPr>
              <a:defRPr sz="1829">
                <a:solidFill>
                  <a:schemeClr val="tx1"/>
                </a:solidFill>
              </a:defRPr>
            </a:lvl3pPr>
            <a:lvl4pPr>
              <a:defRPr sz="1829">
                <a:solidFill>
                  <a:schemeClr val="tx1"/>
                </a:solidFill>
              </a:defRPr>
            </a:lvl4pPr>
            <a:lvl5pPr>
              <a:defRPr sz="1829">
                <a:solidFill>
                  <a:schemeClr val="tx1"/>
                </a:solidFill>
              </a:defRPr>
            </a:lvl5pPr>
            <a:lvl6pPr>
              <a:defRPr sz="2742"/>
            </a:lvl6pPr>
            <a:lvl7pPr>
              <a:defRPr sz="2742"/>
            </a:lvl7pPr>
            <a:lvl8pPr>
              <a:defRPr sz="2742"/>
            </a:lvl8pPr>
            <a:lvl9pPr>
              <a:defRPr sz="2742"/>
            </a:lvl9pPr>
          </a:lstStyle>
          <a:p>
            <a:pPr lvl="0"/>
            <a:r>
              <a:rPr lang="en-US"/>
              <a:t>Click to edit Master text styles</a:t>
            </a:r>
          </a:p>
        </p:txBody>
      </p:sp>
      <p:sp>
        <p:nvSpPr>
          <p:cNvPr id="15" name="Content Placeholder 3"/>
          <p:cNvSpPr>
            <a:spLocks noGrp="1"/>
          </p:cNvSpPr>
          <p:nvPr>
            <p:ph sz="half" idx="20"/>
          </p:nvPr>
        </p:nvSpPr>
        <p:spPr>
          <a:xfrm>
            <a:off x="6094576" y="1744676"/>
            <a:ext cx="2456243" cy="502920"/>
          </a:xfrm>
        </p:spPr>
        <p:txBody>
          <a:bodyPr/>
          <a:lstStyle>
            <a:lvl1pPr>
              <a:defRPr sz="1680" b="0">
                <a:solidFill>
                  <a:schemeClr val="tx1"/>
                </a:solidFill>
                <a:latin typeface="+mn-lt"/>
                <a:cs typeface="SABIC Typeface Text" panose="020B0603060202020204" pitchFamily="34" charset="0"/>
              </a:defRPr>
            </a:lvl1pPr>
            <a:lvl2pPr>
              <a:defRPr sz="1829">
                <a:solidFill>
                  <a:schemeClr val="tx1"/>
                </a:solidFill>
              </a:defRPr>
            </a:lvl2pPr>
            <a:lvl3pPr>
              <a:defRPr sz="1829">
                <a:solidFill>
                  <a:schemeClr val="tx1"/>
                </a:solidFill>
              </a:defRPr>
            </a:lvl3pPr>
            <a:lvl4pPr>
              <a:defRPr sz="1829">
                <a:solidFill>
                  <a:schemeClr val="tx1"/>
                </a:solidFill>
              </a:defRPr>
            </a:lvl4pPr>
            <a:lvl5pPr>
              <a:defRPr sz="1829">
                <a:solidFill>
                  <a:schemeClr val="tx1"/>
                </a:solidFill>
              </a:defRPr>
            </a:lvl5pPr>
            <a:lvl6pPr>
              <a:defRPr sz="2742"/>
            </a:lvl6pPr>
            <a:lvl7pPr>
              <a:defRPr sz="2742"/>
            </a:lvl7pPr>
            <a:lvl8pPr>
              <a:defRPr sz="2742"/>
            </a:lvl8pPr>
            <a:lvl9pPr>
              <a:defRPr sz="2742"/>
            </a:lvl9pPr>
          </a:lstStyle>
          <a:p>
            <a:pPr lvl="0"/>
            <a:r>
              <a:rPr lang="en-US"/>
              <a:t>Click to edit Master text styles</a:t>
            </a:r>
          </a:p>
        </p:txBody>
      </p:sp>
      <p:sp>
        <p:nvSpPr>
          <p:cNvPr id="16" name="Content Placeholder 3"/>
          <p:cNvSpPr>
            <a:spLocks noGrp="1"/>
          </p:cNvSpPr>
          <p:nvPr>
            <p:ph sz="half" idx="21"/>
          </p:nvPr>
        </p:nvSpPr>
        <p:spPr>
          <a:xfrm>
            <a:off x="8834422" y="1744675"/>
            <a:ext cx="2456243" cy="502920"/>
          </a:xfrm>
        </p:spPr>
        <p:txBody>
          <a:bodyPr/>
          <a:lstStyle>
            <a:lvl1pPr>
              <a:defRPr sz="1680" b="0">
                <a:solidFill>
                  <a:schemeClr val="tx1"/>
                </a:solidFill>
                <a:latin typeface="+mn-lt"/>
                <a:cs typeface="SABIC Typeface Text" panose="020B0603060202020204" pitchFamily="34" charset="0"/>
              </a:defRPr>
            </a:lvl1pPr>
            <a:lvl2pPr>
              <a:defRPr sz="1829">
                <a:solidFill>
                  <a:schemeClr val="tx1"/>
                </a:solidFill>
              </a:defRPr>
            </a:lvl2pPr>
            <a:lvl3pPr>
              <a:defRPr sz="1829">
                <a:solidFill>
                  <a:schemeClr val="tx1"/>
                </a:solidFill>
              </a:defRPr>
            </a:lvl3pPr>
            <a:lvl4pPr>
              <a:defRPr sz="1829">
                <a:solidFill>
                  <a:schemeClr val="tx1"/>
                </a:solidFill>
              </a:defRPr>
            </a:lvl4pPr>
            <a:lvl5pPr>
              <a:defRPr sz="1829">
                <a:solidFill>
                  <a:schemeClr val="tx1"/>
                </a:solidFill>
              </a:defRPr>
            </a:lvl5pPr>
            <a:lvl6pPr>
              <a:defRPr sz="2742"/>
            </a:lvl6pPr>
            <a:lvl7pPr>
              <a:defRPr sz="2742"/>
            </a:lvl7pPr>
            <a:lvl8pPr>
              <a:defRPr sz="2742"/>
            </a:lvl8pPr>
            <a:lvl9pPr>
              <a:defRPr sz="2742"/>
            </a:lvl9pPr>
          </a:lstStyle>
          <a:p>
            <a:pPr lvl="0"/>
            <a:r>
              <a:rPr lang="en-US"/>
              <a:t>Click to edit Master text styles</a:t>
            </a:r>
          </a:p>
        </p:txBody>
      </p:sp>
      <p:sp>
        <p:nvSpPr>
          <p:cNvPr id="17" name="Content Placeholder 2"/>
          <p:cNvSpPr>
            <a:spLocks noGrp="1"/>
          </p:cNvSpPr>
          <p:nvPr>
            <p:ph sz="half" idx="22"/>
          </p:nvPr>
        </p:nvSpPr>
        <p:spPr>
          <a:xfrm>
            <a:off x="11600940" y="1744676"/>
            <a:ext cx="2456242" cy="502920"/>
          </a:xfrm>
        </p:spPr>
        <p:txBody>
          <a:bodyPr/>
          <a:lstStyle>
            <a:lvl1pPr>
              <a:defRPr sz="1680" b="0">
                <a:solidFill>
                  <a:schemeClr val="tx1"/>
                </a:solidFill>
                <a:latin typeface="+mn-lt"/>
                <a:cs typeface="SABIC Typeface Text" panose="020B0603060202020204" pitchFamily="34" charset="0"/>
              </a:defRPr>
            </a:lvl1pPr>
            <a:lvl2pPr>
              <a:defRPr sz="1829">
                <a:solidFill>
                  <a:schemeClr val="tx1"/>
                </a:solidFill>
              </a:defRPr>
            </a:lvl2pPr>
            <a:lvl3pPr>
              <a:defRPr sz="1829">
                <a:solidFill>
                  <a:schemeClr val="tx1"/>
                </a:solidFill>
              </a:defRPr>
            </a:lvl3pPr>
            <a:lvl4pPr>
              <a:defRPr sz="1829">
                <a:solidFill>
                  <a:schemeClr val="tx1"/>
                </a:solidFill>
              </a:defRPr>
            </a:lvl4pPr>
            <a:lvl5pPr>
              <a:defRPr sz="1829">
                <a:solidFill>
                  <a:schemeClr val="tx1"/>
                </a:solidFill>
              </a:defRPr>
            </a:lvl5pPr>
            <a:lvl6pPr>
              <a:defRPr sz="2742"/>
            </a:lvl6pPr>
            <a:lvl7pPr>
              <a:defRPr sz="2742"/>
            </a:lvl7pPr>
            <a:lvl8pPr>
              <a:defRPr sz="2742"/>
            </a:lvl8pPr>
            <a:lvl9pPr>
              <a:defRPr sz="2742"/>
            </a:lvl9pPr>
          </a:lstStyle>
          <a:p>
            <a:pPr lvl="0"/>
            <a:r>
              <a:rPr lang="en-US"/>
              <a:t>Click to edit Master text styles</a:t>
            </a:r>
          </a:p>
        </p:txBody>
      </p:sp>
      <p:sp>
        <p:nvSpPr>
          <p:cNvPr id="18" name="Content Placeholder 2"/>
          <p:cNvSpPr>
            <a:spLocks noGrp="1"/>
          </p:cNvSpPr>
          <p:nvPr>
            <p:ph sz="half" idx="23"/>
          </p:nvPr>
        </p:nvSpPr>
        <p:spPr>
          <a:xfrm>
            <a:off x="588217" y="4297680"/>
            <a:ext cx="2456242" cy="502920"/>
          </a:xfrm>
        </p:spPr>
        <p:txBody>
          <a:bodyPr/>
          <a:lstStyle>
            <a:lvl1pPr>
              <a:defRPr sz="1680" b="0">
                <a:solidFill>
                  <a:schemeClr val="tx1"/>
                </a:solidFill>
                <a:latin typeface="+mn-lt"/>
                <a:cs typeface="SABIC Typeface Text" panose="020B0603060202020204" pitchFamily="34" charset="0"/>
              </a:defRPr>
            </a:lvl1pPr>
            <a:lvl2pPr>
              <a:defRPr sz="1829">
                <a:solidFill>
                  <a:schemeClr val="tx1"/>
                </a:solidFill>
              </a:defRPr>
            </a:lvl2pPr>
            <a:lvl3pPr>
              <a:defRPr sz="1829">
                <a:solidFill>
                  <a:schemeClr val="tx1"/>
                </a:solidFill>
              </a:defRPr>
            </a:lvl3pPr>
            <a:lvl4pPr>
              <a:defRPr sz="1829">
                <a:solidFill>
                  <a:schemeClr val="tx1"/>
                </a:solidFill>
              </a:defRPr>
            </a:lvl4pPr>
            <a:lvl5pPr>
              <a:defRPr sz="1829">
                <a:solidFill>
                  <a:schemeClr val="tx1"/>
                </a:solidFill>
              </a:defRPr>
            </a:lvl5pPr>
            <a:lvl6pPr>
              <a:defRPr sz="2742"/>
            </a:lvl6pPr>
            <a:lvl7pPr>
              <a:defRPr sz="2742"/>
            </a:lvl7pPr>
            <a:lvl8pPr>
              <a:defRPr sz="2742"/>
            </a:lvl8pPr>
            <a:lvl9pPr>
              <a:defRPr sz="2742"/>
            </a:lvl9pPr>
          </a:lstStyle>
          <a:p>
            <a:pPr lvl="0"/>
            <a:r>
              <a:rPr lang="en-US"/>
              <a:t>Click to edit Master text styles</a:t>
            </a:r>
          </a:p>
        </p:txBody>
      </p:sp>
      <p:sp>
        <p:nvSpPr>
          <p:cNvPr id="19" name="Content Placeholder 3"/>
          <p:cNvSpPr>
            <a:spLocks noGrp="1"/>
          </p:cNvSpPr>
          <p:nvPr>
            <p:ph sz="half" idx="24"/>
          </p:nvPr>
        </p:nvSpPr>
        <p:spPr>
          <a:xfrm>
            <a:off x="3336400" y="4297680"/>
            <a:ext cx="2456243" cy="502920"/>
          </a:xfrm>
        </p:spPr>
        <p:txBody>
          <a:bodyPr/>
          <a:lstStyle>
            <a:lvl1pPr>
              <a:defRPr sz="1680" b="0">
                <a:solidFill>
                  <a:schemeClr val="tx1"/>
                </a:solidFill>
                <a:latin typeface="+mn-lt"/>
                <a:cs typeface="SABIC Typeface Text" panose="020B0603060202020204" pitchFamily="34" charset="0"/>
              </a:defRPr>
            </a:lvl1pPr>
            <a:lvl2pPr>
              <a:defRPr sz="1829">
                <a:solidFill>
                  <a:schemeClr val="tx1"/>
                </a:solidFill>
              </a:defRPr>
            </a:lvl2pPr>
            <a:lvl3pPr>
              <a:defRPr sz="1829">
                <a:solidFill>
                  <a:schemeClr val="tx1"/>
                </a:solidFill>
              </a:defRPr>
            </a:lvl3pPr>
            <a:lvl4pPr>
              <a:defRPr sz="1829">
                <a:solidFill>
                  <a:schemeClr val="tx1"/>
                </a:solidFill>
              </a:defRPr>
            </a:lvl4pPr>
            <a:lvl5pPr>
              <a:defRPr sz="1829">
                <a:solidFill>
                  <a:schemeClr val="tx1"/>
                </a:solidFill>
              </a:defRPr>
            </a:lvl5pPr>
            <a:lvl6pPr>
              <a:defRPr sz="2742"/>
            </a:lvl6pPr>
            <a:lvl7pPr>
              <a:defRPr sz="2742"/>
            </a:lvl7pPr>
            <a:lvl8pPr>
              <a:defRPr sz="2742"/>
            </a:lvl8pPr>
            <a:lvl9pPr>
              <a:defRPr sz="2742"/>
            </a:lvl9pPr>
          </a:lstStyle>
          <a:p>
            <a:pPr lvl="0"/>
            <a:r>
              <a:rPr lang="en-US"/>
              <a:t>Click to edit Master text styles</a:t>
            </a:r>
          </a:p>
        </p:txBody>
      </p:sp>
      <p:sp>
        <p:nvSpPr>
          <p:cNvPr id="20" name="Content Placeholder 3"/>
          <p:cNvSpPr>
            <a:spLocks noGrp="1"/>
          </p:cNvSpPr>
          <p:nvPr>
            <p:ph sz="half" idx="25"/>
          </p:nvPr>
        </p:nvSpPr>
        <p:spPr>
          <a:xfrm>
            <a:off x="6094576" y="4297680"/>
            <a:ext cx="2456243" cy="502920"/>
          </a:xfrm>
        </p:spPr>
        <p:txBody>
          <a:bodyPr/>
          <a:lstStyle>
            <a:lvl1pPr>
              <a:defRPr sz="1680" b="0">
                <a:solidFill>
                  <a:schemeClr val="tx1"/>
                </a:solidFill>
                <a:latin typeface="+mn-lt"/>
                <a:cs typeface="SABIC Typeface Text" panose="020B0603060202020204" pitchFamily="34" charset="0"/>
              </a:defRPr>
            </a:lvl1pPr>
            <a:lvl2pPr>
              <a:defRPr sz="1829">
                <a:solidFill>
                  <a:schemeClr val="tx1"/>
                </a:solidFill>
              </a:defRPr>
            </a:lvl2pPr>
            <a:lvl3pPr>
              <a:defRPr sz="1829">
                <a:solidFill>
                  <a:schemeClr val="tx1"/>
                </a:solidFill>
              </a:defRPr>
            </a:lvl3pPr>
            <a:lvl4pPr>
              <a:defRPr sz="1829">
                <a:solidFill>
                  <a:schemeClr val="tx1"/>
                </a:solidFill>
              </a:defRPr>
            </a:lvl4pPr>
            <a:lvl5pPr>
              <a:defRPr sz="1829">
                <a:solidFill>
                  <a:schemeClr val="tx1"/>
                </a:solidFill>
              </a:defRPr>
            </a:lvl5pPr>
            <a:lvl6pPr>
              <a:defRPr sz="2742"/>
            </a:lvl6pPr>
            <a:lvl7pPr>
              <a:defRPr sz="2742"/>
            </a:lvl7pPr>
            <a:lvl8pPr>
              <a:defRPr sz="2742"/>
            </a:lvl8pPr>
            <a:lvl9pPr>
              <a:defRPr sz="2742"/>
            </a:lvl9pPr>
          </a:lstStyle>
          <a:p>
            <a:pPr lvl="0"/>
            <a:r>
              <a:rPr lang="en-US"/>
              <a:t>Click to edit Master text styles</a:t>
            </a:r>
          </a:p>
        </p:txBody>
      </p:sp>
      <p:sp>
        <p:nvSpPr>
          <p:cNvPr id="21" name="Content Placeholder 3"/>
          <p:cNvSpPr>
            <a:spLocks noGrp="1"/>
          </p:cNvSpPr>
          <p:nvPr>
            <p:ph sz="half" idx="26"/>
          </p:nvPr>
        </p:nvSpPr>
        <p:spPr>
          <a:xfrm>
            <a:off x="8834422" y="4297679"/>
            <a:ext cx="2456243" cy="502920"/>
          </a:xfrm>
        </p:spPr>
        <p:txBody>
          <a:bodyPr/>
          <a:lstStyle>
            <a:lvl1pPr>
              <a:defRPr sz="1680" b="0">
                <a:solidFill>
                  <a:schemeClr val="tx1"/>
                </a:solidFill>
                <a:latin typeface="+mn-lt"/>
                <a:cs typeface="SABIC Typeface Text" panose="020B0603060202020204" pitchFamily="34" charset="0"/>
              </a:defRPr>
            </a:lvl1pPr>
            <a:lvl2pPr>
              <a:defRPr sz="1829">
                <a:solidFill>
                  <a:schemeClr val="tx1"/>
                </a:solidFill>
              </a:defRPr>
            </a:lvl2pPr>
            <a:lvl3pPr>
              <a:defRPr sz="1829">
                <a:solidFill>
                  <a:schemeClr val="tx1"/>
                </a:solidFill>
              </a:defRPr>
            </a:lvl3pPr>
            <a:lvl4pPr>
              <a:defRPr sz="1829">
                <a:solidFill>
                  <a:schemeClr val="tx1"/>
                </a:solidFill>
              </a:defRPr>
            </a:lvl4pPr>
            <a:lvl5pPr>
              <a:defRPr sz="1829">
                <a:solidFill>
                  <a:schemeClr val="tx1"/>
                </a:solidFill>
              </a:defRPr>
            </a:lvl5pPr>
            <a:lvl6pPr>
              <a:defRPr sz="2742"/>
            </a:lvl6pPr>
            <a:lvl7pPr>
              <a:defRPr sz="2742"/>
            </a:lvl7pPr>
            <a:lvl8pPr>
              <a:defRPr sz="2742"/>
            </a:lvl8pPr>
            <a:lvl9pPr>
              <a:defRPr sz="2742"/>
            </a:lvl9pPr>
          </a:lstStyle>
          <a:p>
            <a:pPr lvl="0"/>
            <a:r>
              <a:rPr lang="en-US"/>
              <a:t>Click to edit Master text styles</a:t>
            </a:r>
          </a:p>
        </p:txBody>
      </p:sp>
      <p:sp>
        <p:nvSpPr>
          <p:cNvPr id="22" name="Content Placeholder 2"/>
          <p:cNvSpPr>
            <a:spLocks noGrp="1"/>
          </p:cNvSpPr>
          <p:nvPr>
            <p:ph sz="half" idx="27"/>
          </p:nvPr>
        </p:nvSpPr>
        <p:spPr>
          <a:xfrm>
            <a:off x="11600940" y="4297680"/>
            <a:ext cx="2456242" cy="502920"/>
          </a:xfrm>
        </p:spPr>
        <p:txBody>
          <a:bodyPr/>
          <a:lstStyle>
            <a:lvl1pPr>
              <a:defRPr sz="1680" b="0">
                <a:solidFill>
                  <a:schemeClr val="tx1"/>
                </a:solidFill>
                <a:latin typeface="+mn-lt"/>
                <a:cs typeface="SABIC Typeface Text" panose="020B0603060202020204" pitchFamily="34" charset="0"/>
              </a:defRPr>
            </a:lvl1pPr>
            <a:lvl2pPr>
              <a:defRPr sz="1829">
                <a:solidFill>
                  <a:schemeClr val="tx1"/>
                </a:solidFill>
              </a:defRPr>
            </a:lvl2pPr>
            <a:lvl3pPr>
              <a:defRPr sz="1829">
                <a:solidFill>
                  <a:schemeClr val="tx1"/>
                </a:solidFill>
              </a:defRPr>
            </a:lvl3pPr>
            <a:lvl4pPr>
              <a:defRPr sz="1829">
                <a:solidFill>
                  <a:schemeClr val="tx1"/>
                </a:solidFill>
              </a:defRPr>
            </a:lvl4pPr>
            <a:lvl5pPr>
              <a:defRPr sz="1829">
                <a:solidFill>
                  <a:schemeClr val="tx1"/>
                </a:solidFill>
              </a:defRPr>
            </a:lvl5pPr>
            <a:lvl6pPr>
              <a:defRPr sz="2742"/>
            </a:lvl6pPr>
            <a:lvl7pPr>
              <a:defRPr sz="2742"/>
            </a:lvl7pPr>
            <a:lvl8pPr>
              <a:defRPr sz="2742"/>
            </a:lvl8pPr>
            <a:lvl9pPr>
              <a:defRPr sz="2742"/>
            </a:lvl9pPr>
          </a:lstStyle>
          <a:p>
            <a:pPr lvl="0"/>
            <a:r>
              <a:rPr lang="en-US"/>
              <a:t>Click to edit Master text styles</a:t>
            </a:r>
          </a:p>
        </p:txBody>
      </p:sp>
      <p:sp>
        <p:nvSpPr>
          <p:cNvPr id="23" name="Title 1"/>
          <p:cNvSpPr>
            <a:spLocks noGrp="1"/>
          </p:cNvSpPr>
          <p:nvPr>
            <p:ph type="title" hasCustomPrompt="1"/>
          </p:nvPr>
        </p:nvSpPr>
        <p:spPr>
          <a:xfrm>
            <a:off x="588216" y="487680"/>
            <a:ext cx="11909470" cy="693420"/>
          </a:xfrm>
        </p:spPr>
        <p:txBody>
          <a:bodyPr/>
          <a:lstStyle>
            <a:lvl1pPr>
              <a:defRPr>
                <a:solidFill>
                  <a:schemeClr val="tx1"/>
                </a:solidFill>
              </a:defRPr>
            </a:lvl1pPr>
          </a:lstStyle>
          <a:p>
            <a:r>
              <a:rPr lang="en-US" dirty="0"/>
              <a:t>CLICK TO EDIT MASTER TITLE STYLE</a:t>
            </a:r>
            <a:endParaRPr lang="en-GB" dirty="0"/>
          </a:p>
        </p:txBody>
      </p:sp>
      <p:sp>
        <p:nvSpPr>
          <p:cNvPr id="25" name="Text Placeholder 7"/>
          <p:cNvSpPr>
            <a:spLocks noGrp="1"/>
          </p:cNvSpPr>
          <p:nvPr>
            <p:ph type="body" sz="quarter" idx="28" hasCustomPrompt="1"/>
          </p:nvPr>
        </p:nvSpPr>
        <p:spPr>
          <a:xfrm>
            <a:off x="588215" y="7826803"/>
            <a:ext cx="8733108" cy="156966"/>
          </a:xfrm>
          <a:prstGeom prst="rect">
            <a:avLst/>
          </a:prstGeom>
        </p:spPr>
        <p:txBody>
          <a:bodyPr wrap="square">
            <a:noAutofit/>
          </a:bodyPr>
          <a:lstStyle>
            <a:lvl1pPr>
              <a:defRPr sz="1020" b="0" cap="none" baseline="0"/>
            </a:lvl1pPr>
          </a:lstStyle>
          <a:p>
            <a:pPr lvl="0"/>
            <a:r>
              <a:rPr lang="en-US" dirty="0"/>
              <a:t>Footer: Information Source, Trademark attribution, Confidentiality Marks (8.5pts) </a:t>
            </a:r>
          </a:p>
        </p:txBody>
      </p:sp>
    </p:spTree>
    <p:extLst>
      <p:ext uri="{BB962C8B-B14F-4D97-AF65-F5344CB8AC3E}">
        <p14:creationId xmlns:p14="http://schemas.microsoft.com/office/powerpoint/2010/main" val="217946560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hart Slid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tx1"/>
                </a:solidFill>
              </a:defRPr>
            </a:lvl1pPr>
          </a:lstStyle>
          <a:p>
            <a:r>
              <a:rPr lang="en-US" dirty="0"/>
              <a:t>CLICK TO EDIT MASTER TITLE STYLE</a:t>
            </a:r>
            <a:endParaRPr lang="en-GB" dirty="0"/>
          </a:p>
        </p:txBody>
      </p:sp>
      <p:sp>
        <p:nvSpPr>
          <p:cNvPr id="4" name="Chart Placeholder 3"/>
          <p:cNvSpPr>
            <a:spLocks noGrp="1"/>
          </p:cNvSpPr>
          <p:nvPr>
            <p:ph type="chart" sz="quarter" idx="10"/>
          </p:nvPr>
        </p:nvSpPr>
        <p:spPr>
          <a:xfrm>
            <a:off x="1153240" y="3021330"/>
            <a:ext cx="12869824" cy="4030980"/>
          </a:xfrm>
        </p:spPr>
        <p:txBody>
          <a:bodyPr/>
          <a:lstStyle>
            <a:lvl1pPr>
              <a:defRPr>
                <a:solidFill>
                  <a:schemeClr val="tx1"/>
                </a:solidFill>
              </a:defRPr>
            </a:lvl1pPr>
          </a:lstStyle>
          <a:p>
            <a:r>
              <a:rPr lang="en-US"/>
              <a:t>Click icon to add chart</a:t>
            </a:r>
            <a:endParaRPr lang="en-GB" dirty="0"/>
          </a:p>
        </p:txBody>
      </p:sp>
      <p:sp>
        <p:nvSpPr>
          <p:cNvPr id="6" name="Vertical Text Placeholder 5"/>
          <p:cNvSpPr>
            <a:spLocks noGrp="1"/>
          </p:cNvSpPr>
          <p:nvPr>
            <p:ph type="body" orient="vert" sz="quarter" idx="11"/>
          </p:nvPr>
        </p:nvSpPr>
        <p:spPr>
          <a:xfrm>
            <a:off x="594532" y="3021330"/>
            <a:ext cx="558707" cy="4030980"/>
          </a:xfrm>
        </p:spPr>
        <p:txBody>
          <a:bodyPr vert="vert270" anchor="b"/>
          <a:lstStyle>
            <a:lvl1pPr marL="0" indent="0" algn="ctr">
              <a:buFontTx/>
              <a:buNone/>
              <a:defRPr sz="1920">
                <a:solidFill>
                  <a:schemeClr val="tx1"/>
                </a:solidFill>
              </a:defRPr>
            </a:lvl1pPr>
          </a:lstStyle>
          <a:p>
            <a:pPr lvl="0"/>
            <a:r>
              <a:rPr lang="en-US"/>
              <a:t>Click to edit Master text styles</a:t>
            </a:r>
          </a:p>
        </p:txBody>
      </p:sp>
      <p:sp>
        <p:nvSpPr>
          <p:cNvPr id="8" name="Text Placeholder 7"/>
          <p:cNvSpPr>
            <a:spLocks noGrp="1"/>
          </p:cNvSpPr>
          <p:nvPr>
            <p:ph type="body" sz="quarter" idx="12"/>
          </p:nvPr>
        </p:nvSpPr>
        <p:spPr>
          <a:xfrm>
            <a:off x="588218" y="7123437"/>
            <a:ext cx="13434846" cy="455296"/>
          </a:xfrm>
        </p:spPr>
        <p:txBody>
          <a:bodyPr/>
          <a:lstStyle>
            <a:lvl1pPr marL="0" indent="0" algn="ctr">
              <a:buFontTx/>
              <a:buNone/>
              <a:defRPr sz="1920">
                <a:solidFill>
                  <a:schemeClr val="tx1"/>
                </a:solidFill>
              </a:defRPr>
            </a:lvl1pPr>
          </a:lstStyle>
          <a:p>
            <a:pPr lvl="0"/>
            <a:r>
              <a:rPr lang="en-US"/>
              <a:t>Click to edit Master text styles</a:t>
            </a:r>
          </a:p>
        </p:txBody>
      </p:sp>
      <p:sp>
        <p:nvSpPr>
          <p:cNvPr id="10" name="Text Placeholder 9"/>
          <p:cNvSpPr>
            <a:spLocks noGrp="1"/>
          </p:cNvSpPr>
          <p:nvPr>
            <p:ph type="body" sz="quarter" idx="13"/>
          </p:nvPr>
        </p:nvSpPr>
        <p:spPr>
          <a:xfrm>
            <a:off x="588217" y="1746890"/>
            <a:ext cx="13434847" cy="1053464"/>
          </a:xfrm>
        </p:spPr>
        <p:txBody>
          <a:bodyPr/>
          <a:lstStyle>
            <a:lvl1pPr>
              <a:defRPr>
                <a:solidFill>
                  <a:schemeClr val="tx1"/>
                </a:solidFill>
              </a:defRPr>
            </a:lvl1pPr>
            <a:lvl2pPr>
              <a:defRPr>
                <a:solidFill>
                  <a:schemeClr val="tx1"/>
                </a:solidFill>
              </a:defRPr>
            </a:lvl2pPr>
          </a:lstStyle>
          <a:p>
            <a:pPr lvl="0"/>
            <a:r>
              <a:rPr lang="en-US"/>
              <a:t>Click to edit Master text styles</a:t>
            </a:r>
          </a:p>
          <a:p>
            <a:pPr lvl="1"/>
            <a:r>
              <a:rPr lang="en-US"/>
              <a:t>Second level</a:t>
            </a:r>
          </a:p>
        </p:txBody>
      </p:sp>
      <p:sp>
        <p:nvSpPr>
          <p:cNvPr id="12" name="Text Placeholder 11"/>
          <p:cNvSpPr>
            <a:spLocks noGrp="1"/>
          </p:cNvSpPr>
          <p:nvPr>
            <p:ph type="body" sz="quarter" idx="14"/>
          </p:nvPr>
        </p:nvSpPr>
        <p:spPr>
          <a:xfrm>
            <a:off x="10008108" y="5215890"/>
            <a:ext cx="4014955" cy="1274446"/>
          </a:xfrm>
        </p:spPr>
        <p:txBody>
          <a:bodyPr/>
          <a:lstStyle>
            <a:lvl1pPr marL="0" indent="0">
              <a:buFontTx/>
              <a:buNone/>
              <a:defRPr sz="1440" b="0">
                <a:solidFill>
                  <a:schemeClr val="tx1"/>
                </a:solidFill>
              </a:defRPr>
            </a:lvl1pPr>
            <a:lvl2pPr marL="193487" indent="0">
              <a:buFontTx/>
              <a:buNone/>
              <a:defRPr sz="1440">
                <a:solidFill>
                  <a:schemeClr val="tx1"/>
                </a:solidFill>
              </a:defRPr>
            </a:lvl2pPr>
            <a:lvl3pPr marL="549022" indent="0">
              <a:buFontTx/>
              <a:buNone/>
              <a:defRPr sz="1524"/>
            </a:lvl3pPr>
            <a:lvl4pPr marL="950504" indent="0">
              <a:buFontTx/>
              <a:buNone/>
              <a:defRPr sz="1524"/>
            </a:lvl4pPr>
            <a:lvl5pPr marL="1383432" indent="0">
              <a:buFontTx/>
              <a:buNone/>
              <a:defRPr sz="1524"/>
            </a:lvl5pPr>
          </a:lstStyle>
          <a:p>
            <a:pPr lvl="0"/>
            <a:r>
              <a:rPr lang="en-US"/>
              <a:t>Click to edit Master text styles</a:t>
            </a:r>
          </a:p>
          <a:p>
            <a:pPr lvl="1"/>
            <a:r>
              <a:rPr lang="en-US"/>
              <a:t>Second level</a:t>
            </a:r>
          </a:p>
        </p:txBody>
      </p:sp>
      <p:sp>
        <p:nvSpPr>
          <p:cNvPr id="11" name="Text Placeholder 7"/>
          <p:cNvSpPr>
            <a:spLocks noGrp="1"/>
          </p:cNvSpPr>
          <p:nvPr>
            <p:ph type="body" sz="quarter" idx="15" hasCustomPrompt="1"/>
          </p:nvPr>
        </p:nvSpPr>
        <p:spPr>
          <a:xfrm>
            <a:off x="588215" y="7826803"/>
            <a:ext cx="8733108" cy="156966"/>
          </a:xfrm>
          <a:prstGeom prst="rect">
            <a:avLst/>
          </a:prstGeom>
        </p:spPr>
        <p:txBody>
          <a:bodyPr wrap="square">
            <a:noAutofit/>
          </a:bodyPr>
          <a:lstStyle>
            <a:lvl1pPr>
              <a:defRPr sz="1020" b="0" cap="none" baseline="0"/>
            </a:lvl1pPr>
          </a:lstStyle>
          <a:p>
            <a:pPr lvl="0"/>
            <a:r>
              <a:rPr lang="en-US" dirty="0"/>
              <a:t>Footer: Information Source, Trademark attribution, Confidentiality Marks (8.5pts) </a:t>
            </a:r>
          </a:p>
        </p:txBody>
      </p:sp>
    </p:spTree>
    <p:extLst>
      <p:ext uri="{BB962C8B-B14F-4D97-AF65-F5344CB8AC3E}">
        <p14:creationId xmlns:p14="http://schemas.microsoft.com/office/powerpoint/2010/main" val="239908873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ase Study Imag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tx1"/>
                </a:solidFill>
              </a:defRPr>
            </a:lvl1pPr>
          </a:lstStyle>
          <a:p>
            <a:r>
              <a:rPr lang="en-US" dirty="0"/>
              <a:t>CLICK TO EDIT MASTER TITLE STYLE</a:t>
            </a:r>
            <a:endParaRPr lang="en-GB" dirty="0"/>
          </a:p>
        </p:txBody>
      </p:sp>
      <p:sp>
        <p:nvSpPr>
          <p:cNvPr id="4" name="Picture Placeholder 3"/>
          <p:cNvSpPr>
            <a:spLocks noGrp="1"/>
          </p:cNvSpPr>
          <p:nvPr>
            <p:ph type="pic" sz="quarter" idx="10"/>
          </p:nvPr>
        </p:nvSpPr>
        <p:spPr>
          <a:xfrm>
            <a:off x="595628" y="1526512"/>
            <a:ext cx="13435294" cy="6062897"/>
          </a:xfrm>
          <a:prstGeom prst="rect">
            <a:avLst/>
          </a:prstGeom>
        </p:spPr>
        <p:txBody>
          <a:bodyPr/>
          <a:lstStyle>
            <a:lvl1pPr>
              <a:defRPr>
                <a:solidFill>
                  <a:schemeClr val="tx1"/>
                </a:solidFill>
              </a:defRPr>
            </a:lvl1pPr>
          </a:lstStyle>
          <a:p>
            <a:r>
              <a:rPr lang="en-US"/>
              <a:t>Click icon to add picture</a:t>
            </a:r>
            <a:endParaRPr lang="en-GB" dirty="0"/>
          </a:p>
        </p:txBody>
      </p:sp>
      <p:sp>
        <p:nvSpPr>
          <p:cNvPr id="6" name="Text Placeholder 7"/>
          <p:cNvSpPr>
            <a:spLocks noGrp="1"/>
          </p:cNvSpPr>
          <p:nvPr>
            <p:ph type="body" sz="quarter" idx="12" hasCustomPrompt="1"/>
          </p:nvPr>
        </p:nvSpPr>
        <p:spPr>
          <a:xfrm>
            <a:off x="588215" y="7826803"/>
            <a:ext cx="8733108" cy="156966"/>
          </a:xfrm>
          <a:prstGeom prst="rect">
            <a:avLst/>
          </a:prstGeom>
        </p:spPr>
        <p:txBody>
          <a:bodyPr wrap="square">
            <a:noAutofit/>
          </a:bodyPr>
          <a:lstStyle>
            <a:lvl1pPr>
              <a:defRPr sz="1020" b="0" cap="none" baseline="0"/>
            </a:lvl1pPr>
          </a:lstStyle>
          <a:p>
            <a:pPr lvl="0"/>
            <a:r>
              <a:rPr lang="en-US" dirty="0"/>
              <a:t>Footer: Information Source, Trademark attribution, Confidentiality Marks (8.5pts) </a:t>
            </a:r>
          </a:p>
        </p:txBody>
      </p:sp>
    </p:spTree>
    <p:extLst>
      <p:ext uri="{BB962C8B-B14F-4D97-AF65-F5344CB8AC3E}">
        <p14:creationId xmlns:p14="http://schemas.microsoft.com/office/powerpoint/2010/main" val="256918570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p:cSld name="Blank Page">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13634799"/>
      </p:ext>
    </p:extLst>
  </p:cSld>
  <p:clrMapOvr>
    <a:overrideClrMapping bg1="lt1" tx1="dk1" bg2="lt2" tx2="dk2" accent1="accent1" accent2="accent2" accent3="accent3" accent4="accent4" accent5="accent5" accent6="accent6" hlink="hlink" folHlink="folHlink"/>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p:cSld name="Purpos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14405" y="3829551"/>
            <a:ext cx="7801591" cy="570499"/>
          </a:xfrm>
          <a:prstGeom prst="rect">
            <a:avLst/>
          </a:prstGeom>
        </p:spPr>
      </p:pic>
    </p:spTree>
    <p:extLst>
      <p:ext uri="{BB962C8B-B14F-4D97-AF65-F5344CB8AC3E}">
        <p14:creationId xmlns:p14="http://schemas.microsoft.com/office/powerpoint/2010/main" val="15654630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p:cSld name="Purpose AR">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417467" y="3508033"/>
            <a:ext cx="5795467" cy="1167432"/>
          </a:xfrm>
          <a:prstGeom prst="rect">
            <a:avLst/>
          </a:prstGeom>
        </p:spPr>
      </p:pic>
    </p:spTree>
    <p:extLst>
      <p:ext uri="{BB962C8B-B14F-4D97-AF65-F5344CB8AC3E}">
        <p14:creationId xmlns:p14="http://schemas.microsoft.com/office/powerpoint/2010/main" val="423496928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p:cSld name="Thank You Blue">
    <p:bg>
      <p:bgPr>
        <a:gradFill>
          <a:gsLst>
            <a:gs pos="10000">
              <a:srgbClr val="0047BB"/>
            </a:gs>
            <a:gs pos="90000">
              <a:schemeClr val="accent1"/>
            </a:gs>
          </a:gsLst>
          <a:lin ang="0" scaled="1"/>
        </a:gradFill>
        <a:effectLst/>
      </p:bgPr>
    </p:bg>
    <p:spTree>
      <p:nvGrpSpPr>
        <p:cNvPr id="1" name=""/>
        <p:cNvGrpSpPr/>
        <p:nvPr/>
      </p:nvGrpSpPr>
      <p:grpSpPr>
        <a:xfrm>
          <a:off x="0" y="0"/>
          <a:ext cx="0" cy="0"/>
          <a:chOff x="0" y="0"/>
          <a:chExt cx="0" cy="0"/>
        </a:xfrm>
      </p:grpSpPr>
      <p:sp>
        <p:nvSpPr>
          <p:cNvPr id="4" name="Text Placeholder 8"/>
          <p:cNvSpPr>
            <a:spLocks noGrp="1"/>
          </p:cNvSpPr>
          <p:nvPr>
            <p:ph type="body" sz="quarter" idx="10" hasCustomPrompt="1"/>
          </p:nvPr>
        </p:nvSpPr>
        <p:spPr>
          <a:xfrm>
            <a:off x="588213" y="2194560"/>
            <a:ext cx="13471511" cy="1994392"/>
          </a:xfrm>
          <a:prstGeom prst="rect">
            <a:avLst/>
          </a:prstGeom>
        </p:spPr>
        <p:txBody>
          <a:bodyPr lIns="0" tIns="0" rIns="0" bIns="0" anchor="ctr">
            <a:noAutofit/>
          </a:bodyPr>
          <a:lstStyle>
            <a:lvl1pPr algn="ctr">
              <a:defRPr sz="6480" b="0" cap="all" baseline="0">
                <a:solidFill>
                  <a:schemeClr val="bg1"/>
                </a:solidFill>
                <a:latin typeface="+mj-lt"/>
              </a:defRPr>
            </a:lvl1pPr>
          </a:lstStyle>
          <a:p>
            <a:pPr lvl="0"/>
            <a:r>
              <a:rPr lang="en-US" dirty="0"/>
              <a:t>Insert Thank You</a:t>
            </a:r>
            <a:br>
              <a:rPr lang="en-US" dirty="0"/>
            </a:br>
            <a:r>
              <a:rPr lang="en-US" dirty="0"/>
              <a:t>Message Here</a:t>
            </a:r>
          </a:p>
        </p:txBody>
      </p:sp>
    </p:spTree>
    <p:extLst>
      <p:ext uri="{BB962C8B-B14F-4D97-AF65-F5344CB8AC3E}">
        <p14:creationId xmlns:p14="http://schemas.microsoft.com/office/powerpoint/2010/main" val="6719438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p:cSld name="Thank You Orange">
    <p:bg>
      <p:bgPr>
        <a:gradFill flip="none" rotWithShape="1">
          <a:gsLst>
            <a:gs pos="10000">
              <a:srgbClr val="FFA300"/>
            </a:gs>
            <a:gs pos="90000">
              <a:schemeClr val="accent2"/>
            </a:gs>
          </a:gsLst>
          <a:lin ang="0" scaled="1"/>
          <a:tileRect/>
        </a:gradFill>
        <a:effectLst/>
      </p:bgPr>
    </p:bg>
    <p:spTree>
      <p:nvGrpSpPr>
        <p:cNvPr id="1" name=""/>
        <p:cNvGrpSpPr/>
        <p:nvPr/>
      </p:nvGrpSpPr>
      <p:grpSpPr>
        <a:xfrm>
          <a:off x="0" y="0"/>
          <a:ext cx="0" cy="0"/>
          <a:chOff x="0" y="0"/>
          <a:chExt cx="0" cy="0"/>
        </a:xfrm>
      </p:grpSpPr>
      <p:sp>
        <p:nvSpPr>
          <p:cNvPr id="5" name="Text Placeholder 8"/>
          <p:cNvSpPr>
            <a:spLocks noGrp="1"/>
          </p:cNvSpPr>
          <p:nvPr>
            <p:ph type="body" sz="quarter" idx="10" hasCustomPrompt="1"/>
          </p:nvPr>
        </p:nvSpPr>
        <p:spPr>
          <a:xfrm>
            <a:off x="588213" y="2194560"/>
            <a:ext cx="13471511" cy="1994392"/>
          </a:xfrm>
          <a:prstGeom prst="rect">
            <a:avLst/>
          </a:prstGeom>
        </p:spPr>
        <p:txBody>
          <a:bodyPr lIns="0" tIns="0" rIns="0" bIns="0" anchor="ctr">
            <a:noAutofit/>
          </a:bodyPr>
          <a:lstStyle>
            <a:lvl1pPr algn="ctr">
              <a:defRPr sz="6480" b="0" cap="all" baseline="0">
                <a:solidFill>
                  <a:schemeClr val="bg1"/>
                </a:solidFill>
                <a:latin typeface="+mj-lt"/>
              </a:defRPr>
            </a:lvl1pPr>
          </a:lstStyle>
          <a:p>
            <a:pPr lvl="0"/>
            <a:r>
              <a:rPr lang="en-US" dirty="0"/>
              <a:t>Insert Thank You</a:t>
            </a:r>
            <a:br>
              <a:rPr lang="en-US" dirty="0"/>
            </a:br>
            <a:r>
              <a:rPr lang="en-US" dirty="0"/>
              <a:t>Message Here</a:t>
            </a:r>
          </a:p>
        </p:txBody>
      </p:sp>
    </p:spTree>
    <p:extLst>
      <p:ext uri="{BB962C8B-B14F-4D97-AF65-F5344CB8AC3E}">
        <p14:creationId xmlns:p14="http://schemas.microsoft.com/office/powerpoint/2010/main" val="140855975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Thank You Collag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803"/>
            <a:ext cx="14631829" cy="8228796"/>
          </a:xfrm>
          <a:prstGeom prst="rect">
            <a:avLst/>
          </a:prstGeom>
        </p:spPr>
      </p:pic>
      <p:sp>
        <p:nvSpPr>
          <p:cNvPr id="2" name="Rectangle 1"/>
          <p:cNvSpPr/>
          <p:nvPr/>
        </p:nvSpPr>
        <p:spPr bwMode="auto">
          <a:xfrm>
            <a:off x="3647185" y="3431527"/>
            <a:ext cx="7322665" cy="1205360"/>
          </a:xfrm>
          <a:prstGeom prst="rect">
            <a:avLst/>
          </a:prstGeom>
          <a:solidFill>
            <a:srgbClr val="FFFFFF">
              <a:alpha val="69804"/>
            </a:srgbClr>
          </a:solidFill>
          <a:ln w="9525" cap="flat" cmpd="sng" algn="ctr">
            <a:noFill/>
            <a:prstDash val="solid"/>
            <a:round/>
            <a:headEnd type="none" w="med" len="med"/>
            <a:tailEnd type="none" w="med" len="med"/>
          </a:ln>
          <a:effectLst/>
        </p:spPr>
        <p:txBody>
          <a:bodyPr vert="horz" wrap="square" lIns="109696" tIns="109696" rIns="109696" bIns="109696" numCol="1" rtlCol="0" anchor="ctr" anchorCtr="0" compatLnSpc="1">
            <a:prstTxWarp prst="textNoShape">
              <a:avLst/>
            </a:prstTxWarp>
          </a:bodyPr>
          <a:lstStyle/>
          <a:p>
            <a:pPr marL="0" marR="0" indent="0" algn="ctr" defTabSz="1393109" rtl="0" eaLnBrk="1" fontAlgn="base" latinLnBrk="0" hangingPunct="1">
              <a:lnSpc>
                <a:spcPct val="100000"/>
              </a:lnSpc>
              <a:spcBef>
                <a:spcPct val="0"/>
              </a:spcBef>
              <a:spcAft>
                <a:spcPct val="0"/>
              </a:spcAft>
              <a:buClrTx/>
              <a:buSzTx/>
              <a:buFont typeface="Wingdings" pitchFamily="2" charset="2"/>
              <a:buNone/>
              <a:tabLst/>
            </a:pPr>
            <a:endParaRPr kumimoji="0" lang="en-US" sz="2440" b="0" i="0" u="none" strike="noStrike" cap="none" normalizeH="0" baseline="0" dirty="0">
              <a:ln>
                <a:noFill/>
              </a:ln>
              <a:solidFill>
                <a:schemeClr val="tx1"/>
              </a:solidFill>
              <a:effectLst/>
              <a:latin typeface="Arial" pitchFamily="34" charset="0"/>
            </a:endParaRPr>
          </a:p>
        </p:txBody>
      </p:sp>
      <p:sp>
        <p:nvSpPr>
          <p:cNvPr id="6" name="Text Placeholder 8"/>
          <p:cNvSpPr>
            <a:spLocks noGrp="1"/>
          </p:cNvSpPr>
          <p:nvPr>
            <p:ph type="body" sz="quarter" idx="11" hasCustomPrompt="1"/>
          </p:nvPr>
        </p:nvSpPr>
        <p:spPr>
          <a:xfrm>
            <a:off x="3653830" y="3512625"/>
            <a:ext cx="7326655" cy="997196"/>
          </a:xfrm>
          <a:prstGeom prst="rect">
            <a:avLst/>
          </a:prstGeom>
        </p:spPr>
        <p:txBody>
          <a:bodyPr wrap="square" lIns="0" tIns="0" rIns="0" bIns="0" anchor="ctr">
            <a:noAutofit/>
          </a:bodyPr>
          <a:lstStyle>
            <a:lvl1pPr algn="ctr">
              <a:defRPr sz="6480" b="0" cap="all" baseline="0">
                <a:solidFill>
                  <a:schemeClr val="accent1"/>
                </a:solidFill>
                <a:latin typeface="+mj-lt"/>
              </a:defRPr>
            </a:lvl1pPr>
          </a:lstStyle>
          <a:p>
            <a:pPr lvl="0"/>
            <a:r>
              <a:rPr lang="en-US" dirty="0"/>
              <a:t>Thank you</a:t>
            </a:r>
          </a:p>
        </p:txBody>
      </p:sp>
    </p:spTree>
    <p:extLst>
      <p:ext uri="{BB962C8B-B14F-4D97-AF65-F5344CB8AC3E}">
        <p14:creationId xmlns:p14="http://schemas.microsoft.com/office/powerpoint/2010/main" val="167872700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type="title" preserve="1">
  <p:cSld name="Cover Style 1">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a:extLst>
              <a:ext uri="{28A0092B-C50C-407E-A947-70E740481C1C}">
                <a14:useLocalDpi xmlns:a14="http://schemas.microsoft.com/office/drawing/2010/main" val="0"/>
              </a:ext>
            </a:extLst>
          </a:blip>
          <a:srcRect r="3440" b="23084"/>
          <a:stretch/>
        </p:blipFill>
        <p:spPr>
          <a:xfrm>
            <a:off x="5779008" y="3885509"/>
            <a:ext cx="8851392" cy="4344091"/>
          </a:xfrm>
          <a:prstGeom prst="rect">
            <a:avLst/>
          </a:prstGeom>
        </p:spPr>
      </p:pic>
      <p:pic>
        <p:nvPicPr>
          <p:cNvPr id="13" name="Picture 12"/>
          <p:cNvPicPr>
            <a:picLocks noChangeAspect="1"/>
          </p:cNvPicPr>
          <p:nvPr userDrawn="1"/>
        </p:nvPicPr>
        <p:blipFill rotWithShape="1">
          <a:blip r:embed="rId3">
            <a:extLst>
              <a:ext uri="{28A0092B-C50C-407E-A947-70E740481C1C}">
                <a14:useLocalDpi xmlns:a14="http://schemas.microsoft.com/office/drawing/2010/main" val="0"/>
              </a:ext>
            </a:extLst>
          </a:blip>
          <a:srcRect l="2222" r="5621"/>
          <a:stretch/>
        </p:blipFill>
        <p:spPr>
          <a:xfrm>
            <a:off x="0" y="2622500"/>
            <a:ext cx="14630400" cy="4615172"/>
          </a:xfrm>
          <a:prstGeom prst="rect">
            <a:avLst/>
          </a:prstGeom>
        </p:spPr>
      </p:pic>
      <p:sp>
        <p:nvSpPr>
          <p:cNvPr id="6147" name="Rectangle 3"/>
          <p:cNvSpPr>
            <a:spLocks noGrp="1" noChangeArrowheads="1"/>
          </p:cNvSpPr>
          <p:nvPr>
            <p:ph type="subTitle" idx="1" hasCustomPrompt="1"/>
          </p:nvPr>
        </p:nvSpPr>
        <p:spPr>
          <a:xfrm>
            <a:off x="877826" y="3426190"/>
            <a:ext cx="7106082" cy="217492"/>
          </a:xfrm>
        </p:spPr>
        <p:txBody>
          <a:bodyPr/>
          <a:lstStyle>
            <a:lvl1pPr marL="0" indent="0">
              <a:lnSpc>
                <a:spcPct val="100000"/>
              </a:lnSpc>
              <a:buFont typeface="Arial" pitchFamily="34" charset="0"/>
              <a:buNone/>
              <a:defRPr sz="1440" cap="all" baseline="0">
                <a:solidFill>
                  <a:schemeClr val="tx1"/>
                </a:solidFill>
                <a:latin typeface="SABIC Typeface Headline" panose="020B0603060202020204" pitchFamily="34" charset="0"/>
                <a:cs typeface="SABIC Typeface Headline" panose="020B0603060202020204" pitchFamily="34" charset="0"/>
              </a:defRPr>
            </a:lvl1pPr>
          </a:lstStyle>
          <a:p>
            <a:pPr lvl="0"/>
            <a:r>
              <a:rPr lang="en-US" dirty="0"/>
              <a:t>Short Subhead all caps (12pt regular) optional</a:t>
            </a:r>
            <a:endParaRPr lang="ar-SA" dirty="0"/>
          </a:p>
        </p:txBody>
      </p:sp>
      <p:pic>
        <p:nvPicPr>
          <p:cNvPr id="10" name="Picture 9"/>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1616539" y="617142"/>
            <a:ext cx="2162952" cy="1111217"/>
          </a:xfrm>
          <a:prstGeom prst="rect">
            <a:avLst/>
          </a:prstGeom>
        </p:spPr>
      </p:pic>
      <p:pic>
        <p:nvPicPr>
          <p:cNvPr id="11" name="Picture 10"/>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808228" y="883243"/>
            <a:ext cx="3601074" cy="263333"/>
          </a:xfrm>
          <a:prstGeom prst="rect">
            <a:avLst/>
          </a:prstGeom>
        </p:spPr>
      </p:pic>
      <p:sp>
        <p:nvSpPr>
          <p:cNvPr id="6146" name="Rectangle 2"/>
          <p:cNvSpPr>
            <a:spLocks noGrp="1" noChangeArrowheads="1"/>
          </p:cNvSpPr>
          <p:nvPr>
            <p:ph type="ctrTitle" hasCustomPrompt="1"/>
          </p:nvPr>
        </p:nvSpPr>
        <p:spPr>
          <a:xfrm>
            <a:off x="877826" y="2008022"/>
            <a:ext cx="10753343" cy="1316736"/>
          </a:xfrm>
        </p:spPr>
        <p:txBody>
          <a:bodyPr anchor="b"/>
          <a:lstStyle>
            <a:lvl1pPr>
              <a:defRPr sz="4320">
                <a:solidFill>
                  <a:schemeClr val="accent5"/>
                </a:solidFill>
              </a:defRPr>
            </a:lvl1pPr>
          </a:lstStyle>
          <a:p>
            <a:pPr lvl="0"/>
            <a:r>
              <a:rPr lang="en-US" dirty="0"/>
              <a:t>headline all caps (36pt light) </a:t>
            </a:r>
            <a:br>
              <a:rPr lang="en-US" dirty="0"/>
            </a:br>
            <a:r>
              <a:rPr lang="en-US" dirty="0"/>
              <a:t>two lines maximum</a:t>
            </a:r>
            <a:endParaRPr lang="en-GB" noProof="0" dirty="0"/>
          </a:p>
        </p:txBody>
      </p:sp>
    </p:spTree>
    <p:extLst>
      <p:ext uri="{BB962C8B-B14F-4D97-AF65-F5344CB8AC3E}">
        <p14:creationId xmlns:p14="http://schemas.microsoft.com/office/powerpoint/2010/main" val="429227357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type="secHead" preserve="1">
  <p:cSld name="Blue Divider Slide">
    <p:bg>
      <p:bgPr>
        <a:gradFill flip="none" rotWithShape="1">
          <a:gsLst>
            <a:gs pos="10000">
              <a:srgbClr val="0047BB"/>
            </a:gs>
            <a:gs pos="90000">
              <a:schemeClr val="accent1"/>
            </a:gs>
          </a:gsLst>
          <a:lin ang="0" scaled="1"/>
          <a:tileRect/>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8217" y="1752481"/>
            <a:ext cx="12523271" cy="2042646"/>
          </a:xfrm>
        </p:spPr>
        <p:txBody>
          <a:bodyPr anchor="t"/>
          <a:lstStyle>
            <a:lvl1pPr algn="l">
              <a:defRPr sz="5280" b="0" cap="all" baseline="0">
                <a:solidFill>
                  <a:schemeClr val="bg1"/>
                </a:solidFill>
              </a:defRPr>
            </a:lvl1pPr>
          </a:lstStyle>
          <a:p>
            <a:r>
              <a:rPr lang="en-US" dirty="0"/>
              <a:t>Click to edit SLIDE DIVIDER TEXT</a:t>
            </a:r>
            <a:endParaRPr lang="en-GB" dirty="0"/>
          </a:p>
        </p:txBody>
      </p:sp>
      <p:sp>
        <p:nvSpPr>
          <p:cNvPr id="3" name="Text Placeholder 2"/>
          <p:cNvSpPr>
            <a:spLocks noGrp="1"/>
          </p:cNvSpPr>
          <p:nvPr>
            <p:ph type="body" idx="1" hasCustomPrompt="1"/>
          </p:nvPr>
        </p:nvSpPr>
        <p:spPr>
          <a:xfrm>
            <a:off x="588217" y="487682"/>
            <a:ext cx="11931185" cy="693419"/>
          </a:xfrm>
        </p:spPr>
        <p:txBody>
          <a:bodyPr anchor="b"/>
          <a:lstStyle>
            <a:lvl1pPr marL="0" indent="0">
              <a:buNone/>
              <a:defRPr sz="2400" cap="all" baseline="0">
                <a:solidFill>
                  <a:schemeClr val="bg1"/>
                </a:solidFill>
                <a:latin typeface="+mj-lt"/>
              </a:defRPr>
            </a:lvl1pPr>
            <a:lvl2pPr marL="548640" indent="0">
              <a:buNone/>
              <a:defRPr sz="2160"/>
            </a:lvl2pPr>
            <a:lvl3pPr marL="1097280" indent="0">
              <a:buNone/>
              <a:defRPr sz="1920"/>
            </a:lvl3pPr>
            <a:lvl4pPr marL="1645920" indent="0">
              <a:buNone/>
              <a:defRPr sz="1680"/>
            </a:lvl4pPr>
            <a:lvl5pPr marL="2194560" indent="0">
              <a:buNone/>
              <a:defRPr sz="1680"/>
            </a:lvl5pPr>
            <a:lvl6pPr marL="2743200" indent="0">
              <a:buNone/>
              <a:defRPr sz="1680"/>
            </a:lvl6pPr>
            <a:lvl7pPr marL="3291840" indent="0">
              <a:buNone/>
              <a:defRPr sz="1680"/>
            </a:lvl7pPr>
            <a:lvl8pPr marL="3840480" indent="0">
              <a:buNone/>
              <a:defRPr sz="1680"/>
            </a:lvl8pPr>
            <a:lvl9pPr marL="4389120" indent="0">
              <a:buNone/>
              <a:defRPr sz="1680"/>
            </a:lvl9pPr>
          </a:lstStyle>
          <a:p>
            <a:pPr lvl="0"/>
            <a:r>
              <a:rPr lang="en-US" dirty="0"/>
              <a:t>CLICK TO EDIT PRESENTATION RUNNING HEAD</a:t>
            </a:r>
          </a:p>
        </p:txBody>
      </p:sp>
      <p:sp>
        <p:nvSpPr>
          <p:cNvPr id="4" name="Rectangle 3"/>
          <p:cNvSpPr/>
          <p:nvPr userDrawn="1"/>
        </p:nvSpPr>
        <p:spPr>
          <a:xfrm flipV="1">
            <a:off x="583016" y="7726342"/>
            <a:ext cx="13485605" cy="3291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eaLnBrk="0" hangingPunct="0">
              <a:buFontTx/>
              <a:buNone/>
            </a:pPr>
            <a:endParaRPr lang="en-GB" sz="1372" dirty="0">
              <a:solidFill>
                <a:srgbClr val="FFFFFF"/>
              </a:solidFill>
              <a:latin typeface="Arial" pitchFamily="34" charset="0"/>
              <a:ea typeface="MS PGothic" pitchFamily="34" charset="-128"/>
            </a:endParaRPr>
          </a:p>
        </p:txBody>
      </p:sp>
      <p:sp>
        <p:nvSpPr>
          <p:cNvPr id="5" name="Rectangle 4"/>
          <p:cNvSpPr/>
          <p:nvPr userDrawn="1"/>
        </p:nvSpPr>
        <p:spPr>
          <a:xfrm>
            <a:off x="582858" y="1347603"/>
            <a:ext cx="13478676" cy="3709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eaLnBrk="0" hangingPunct="0">
              <a:buFontTx/>
              <a:buNone/>
            </a:pPr>
            <a:endParaRPr lang="en-GB" sz="1829">
              <a:solidFill>
                <a:srgbClr val="FFFFFF"/>
              </a:solidFill>
              <a:latin typeface="Arial" pitchFamily="34" charset="0"/>
              <a:ea typeface="MS PGothic" pitchFamily="34" charset="-128"/>
            </a:endParaRPr>
          </a:p>
        </p:txBody>
      </p:sp>
    </p:spTree>
    <p:extLst>
      <p:ext uri="{BB962C8B-B14F-4D97-AF65-F5344CB8AC3E}">
        <p14:creationId xmlns:p14="http://schemas.microsoft.com/office/powerpoint/2010/main" val="103871593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type="secHead" preserve="1">
  <p:cSld name="Orange Divider Slide">
    <p:bg>
      <p:bgPr>
        <a:gradFill flip="none" rotWithShape="1">
          <a:gsLst>
            <a:gs pos="10000">
              <a:srgbClr val="FFA300"/>
            </a:gs>
            <a:gs pos="90000">
              <a:schemeClr val="accent2"/>
            </a:gs>
          </a:gsLst>
          <a:lin ang="0" scaled="1"/>
          <a:tileRect/>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8216" y="1752481"/>
            <a:ext cx="12523272" cy="2042647"/>
          </a:xfrm>
        </p:spPr>
        <p:txBody>
          <a:bodyPr anchor="t"/>
          <a:lstStyle>
            <a:lvl1pPr algn="l">
              <a:defRPr sz="5280" b="0" cap="all" baseline="0">
                <a:solidFill>
                  <a:schemeClr val="bg1"/>
                </a:solidFill>
              </a:defRPr>
            </a:lvl1pPr>
          </a:lstStyle>
          <a:p>
            <a:r>
              <a:rPr lang="en-US" dirty="0"/>
              <a:t>Click to edit SLIDE DIVIDER TEXT</a:t>
            </a:r>
            <a:endParaRPr lang="en-GB" dirty="0"/>
          </a:p>
        </p:txBody>
      </p:sp>
      <p:sp>
        <p:nvSpPr>
          <p:cNvPr id="3" name="Text Placeholder 2"/>
          <p:cNvSpPr>
            <a:spLocks noGrp="1"/>
          </p:cNvSpPr>
          <p:nvPr>
            <p:ph type="body" idx="1" hasCustomPrompt="1"/>
          </p:nvPr>
        </p:nvSpPr>
        <p:spPr>
          <a:xfrm>
            <a:off x="588217" y="487682"/>
            <a:ext cx="11931185" cy="693419"/>
          </a:xfrm>
        </p:spPr>
        <p:txBody>
          <a:bodyPr anchor="b"/>
          <a:lstStyle>
            <a:lvl1pPr marL="0" indent="0">
              <a:buNone/>
              <a:defRPr sz="2400" cap="all" baseline="0">
                <a:solidFill>
                  <a:schemeClr val="bg1"/>
                </a:solidFill>
                <a:latin typeface="+mj-lt"/>
              </a:defRPr>
            </a:lvl1pPr>
            <a:lvl2pPr marL="548640" indent="0">
              <a:buNone/>
              <a:defRPr sz="2160"/>
            </a:lvl2pPr>
            <a:lvl3pPr marL="1097280" indent="0">
              <a:buNone/>
              <a:defRPr sz="1920"/>
            </a:lvl3pPr>
            <a:lvl4pPr marL="1645920" indent="0">
              <a:buNone/>
              <a:defRPr sz="1680"/>
            </a:lvl4pPr>
            <a:lvl5pPr marL="2194560" indent="0">
              <a:buNone/>
              <a:defRPr sz="1680"/>
            </a:lvl5pPr>
            <a:lvl6pPr marL="2743200" indent="0">
              <a:buNone/>
              <a:defRPr sz="1680"/>
            </a:lvl6pPr>
            <a:lvl7pPr marL="3291840" indent="0">
              <a:buNone/>
              <a:defRPr sz="1680"/>
            </a:lvl7pPr>
            <a:lvl8pPr marL="3840480" indent="0">
              <a:buNone/>
              <a:defRPr sz="1680"/>
            </a:lvl8pPr>
            <a:lvl9pPr marL="4389120" indent="0">
              <a:buNone/>
              <a:defRPr sz="1680"/>
            </a:lvl9pPr>
          </a:lstStyle>
          <a:p>
            <a:pPr lvl="0"/>
            <a:r>
              <a:rPr lang="en-US" dirty="0"/>
              <a:t>CLICK TO EDIT PRESENTATION RUNNING HEAD</a:t>
            </a:r>
          </a:p>
        </p:txBody>
      </p:sp>
      <p:sp>
        <p:nvSpPr>
          <p:cNvPr id="4" name="Rectangle 3"/>
          <p:cNvSpPr/>
          <p:nvPr userDrawn="1"/>
        </p:nvSpPr>
        <p:spPr>
          <a:xfrm flipV="1">
            <a:off x="583016" y="7726342"/>
            <a:ext cx="13485605" cy="3291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eaLnBrk="0" hangingPunct="0">
              <a:buFontTx/>
              <a:buNone/>
            </a:pPr>
            <a:endParaRPr lang="en-GB" sz="1372" dirty="0">
              <a:solidFill>
                <a:srgbClr val="FFFFFF"/>
              </a:solidFill>
              <a:latin typeface="Arial" pitchFamily="34" charset="0"/>
              <a:ea typeface="MS PGothic" pitchFamily="34" charset="-128"/>
            </a:endParaRPr>
          </a:p>
        </p:txBody>
      </p:sp>
      <p:sp>
        <p:nvSpPr>
          <p:cNvPr id="5" name="Rectangle 4"/>
          <p:cNvSpPr/>
          <p:nvPr userDrawn="1"/>
        </p:nvSpPr>
        <p:spPr>
          <a:xfrm>
            <a:off x="582858" y="1347603"/>
            <a:ext cx="13478676" cy="3709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eaLnBrk="0" hangingPunct="0">
              <a:buFontTx/>
              <a:buNone/>
            </a:pPr>
            <a:endParaRPr lang="en-GB" sz="1829">
              <a:solidFill>
                <a:srgbClr val="FFFFFF"/>
              </a:solidFill>
              <a:latin typeface="Arial" pitchFamily="34" charset="0"/>
              <a:ea typeface="MS PGothic" pitchFamily="34" charset="-128"/>
            </a:endParaRPr>
          </a:p>
        </p:txBody>
      </p:sp>
    </p:spTree>
    <p:extLst>
      <p:ext uri="{BB962C8B-B14F-4D97-AF65-F5344CB8AC3E}">
        <p14:creationId xmlns:p14="http://schemas.microsoft.com/office/powerpoint/2010/main" val="233604510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D489918-06F2-416F-9A51-77B8CD928BD1}" type="datetimeFigureOut">
              <a:rPr lang="en-US" smtClean="0"/>
              <a:t>4/28/2025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246000-F6EE-459D-990E-09E38E7BF9A9}" type="slidenum">
              <a:rPr lang="en-US" smtClean="0"/>
              <a:t>‹#›</a:t>
            </a:fld>
            <a:endParaRPr lang="en-US"/>
          </a:p>
        </p:txBody>
      </p:sp>
    </p:spTree>
    <p:extLst>
      <p:ext uri="{BB962C8B-B14F-4D97-AF65-F5344CB8AC3E}">
        <p14:creationId xmlns:p14="http://schemas.microsoft.com/office/powerpoint/2010/main" val="24512242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32.xml"/><Relationship Id="rId18" Type="http://schemas.openxmlformats.org/officeDocument/2006/relationships/slideLayout" Target="../slideLayouts/slideLayout37.xml"/><Relationship Id="rId26" Type="http://schemas.openxmlformats.org/officeDocument/2006/relationships/slideLayout" Target="../slideLayouts/slideLayout45.xml"/><Relationship Id="rId21" Type="http://schemas.openxmlformats.org/officeDocument/2006/relationships/slideLayout" Target="../slideLayouts/slideLayout40.xml"/><Relationship Id="rId34" Type="http://schemas.openxmlformats.org/officeDocument/2006/relationships/slideLayout" Target="../slideLayouts/slideLayout53.xml"/><Relationship Id="rId7" Type="http://schemas.openxmlformats.org/officeDocument/2006/relationships/slideLayout" Target="../slideLayouts/slideLayout26.xml"/><Relationship Id="rId12" Type="http://schemas.openxmlformats.org/officeDocument/2006/relationships/slideLayout" Target="../slideLayouts/slideLayout31.xml"/><Relationship Id="rId17" Type="http://schemas.openxmlformats.org/officeDocument/2006/relationships/slideLayout" Target="../slideLayouts/slideLayout36.xml"/><Relationship Id="rId25" Type="http://schemas.openxmlformats.org/officeDocument/2006/relationships/slideLayout" Target="../slideLayouts/slideLayout44.xml"/><Relationship Id="rId33" Type="http://schemas.openxmlformats.org/officeDocument/2006/relationships/slideLayout" Target="../slideLayouts/slideLayout52.xml"/><Relationship Id="rId38" Type="http://schemas.openxmlformats.org/officeDocument/2006/relationships/image" Target="../media/image2.png"/><Relationship Id="rId2" Type="http://schemas.openxmlformats.org/officeDocument/2006/relationships/slideLayout" Target="../slideLayouts/slideLayout21.xml"/><Relationship Id="rId16" Type="http://schemas.openxmlformats.org/officeDocument/2006/relationships/slideLayout" Target="../slideLayouts/slideLayout35.xml"/><Relationship Id="rId20" Type="http://schemas.openxmlformats.org/officeDocument/2006/relationships/slideLayout" Target="../slideLayouts/slideLayout39.xml"/><Relationship Id="rId29" Type="http://schemas.openxmlformats.org/officeDocument/2006/relationships/slideLayout" Target="../slideLayouts/slideLayout48.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24" Type="http://schemas.openxmlformats.org/officeDocument/2006/relationships/slideLayout" Target="../slideLayouts/slideLayout43.xml"/><Relationship Id="rId32" Type="http://schemas.openxmlformats.org/officeDocument/2006/relationships/slideLayout" Target="../slideLayouts/slideLayout51.xml"/><Relationship Id="rId37" Type="http://schemas.openxmlformats.org/officeDocument/2006/relationships/theme" Target="../theme/theme2.xml"/><Relationship Id="rId5" Type="http://schemas.openxmlformats.org/officeDocument/2006/relationships/slideLayout" Target="../slideLayouts/slideLayout24.xml"/><Relationship Id="rId15" Type="http://schemas.openxmlformats.org/officeDocument/2006/relationships/slideLayout" Target="../slideLayouts/slideLayout34.xml"/><Relationship Id="rId23" Type="http://schemas.openxmlformats.org/officeDocument/2006/relationships/slideLayout" Target="../slideLayouts/slideLayout42.xml"/><Relationship Id="rId28" Type="http://schemas.openxmlformats.org/officeDocument/2006/relationships/slideLayout" Target="../slideLayouts/slideLayout47.xml"/><Relationship Id="rId36" Type="http://schemas.openxmlformats.org/officeDocument/2006/relationships/slideLayout" Target="../slideLayouts/slideLayout55.xml"/><Relationship Id="rId10" Type="http://schemas.openxmlformats.org/officeDocument/2006/relationships/slideLayout" Target="../slideLayouts/slideLayout29.xml"/><Relationship Id="rId19" Type="http://schemas.openxmlformats.org/officeDocument/2006/relationships/slideLayout" Target="../slideLayouts/slideLayout38.xml"/><Relationship Id="rId31" Type="http://schemas.openxmlformats.org/officeDocument/2006/relationships/slideLayout" Target="../slideLayouts/slideLayout50.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slideLayout" Target="../slideLayouts/slideLayout33.xml"/><Relationship Id="rId22" Type="http://schemas.openxmlformats.org/officeDocument/2006/relationships/slideLayout" Target="../slideLayouts/slideLayout41.xml"/><Relationship Id="rId27" Type="http://schemas.openxmlformats.org/officeDocument/2006/relationships/slideLayout" Target="../slideLayouts/slideLayout46.xml"/><Relationship Id="rId30" Type="http://schemas.openxmlformats.org/officeDocument/2006/relationships/slideLayout" Target="../slideLayouts/slideLayout49.xml"/><Relationship Id="rId35" Type="http://schemas.openxmlformats.org/officeDocument/2006/relationships/slideLayout" Target="../slideLayouts/slideLayout54.xml"/><Relationship Id="rId8" Type="http://schemas.openxmlformats.org/officeDocument/2006/relationships/slideLayout" Target="../slideLayouts/slideLayout27.xml"/><Relationship Id="rId3"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582859" y="1537221"/>
            <a:ext cx="13448024" cy="6031744"/>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26" name="Rectangle 2"/>
          <p:cNvSpPr>
            <a:spLocks noGrp="1" noChangeArrowheads="1"/>
          </p:cNvSpPr>
          <p:nvPr>
            <p:ph type="title"/>
          </p:nvPr>
        </p:nvSpPr>
        <p:spPr bwMode="auto">
          <a:xfrm>
            <a:off x="588216" y="487680"/>
            <a:ext cx="11931185" cy="6934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bodyPr>
          <a:lstStyle/>
          <a:p>
            <a:pPr lvl="0"/>
            <a:r>
              <a:rPr lang="en-US" dirty="0">
                <a:solidFill>
                  <a:schemeClr val="tx2"/>
                </a:solidFill>
              </a:rPr>
              <a:t>Headline in caps (20pt light)</a:t>
            </a:r>
            <a:endParaRPr lang="en-GB" dirty="0"/>
          </a:p>
        </p:txBody>
      </p:sp>
      <p:sp>
        <p:nvSpPr>
          <p:cNvPr id="1033" name="Rectangle 9"/>
          <p:cNvSpPr>
            <a:spLocks noChangeArrowheads="1"/>
          </p:cNvSpPr>
          <p:nvPr/>
        </p:nvSpPr>
        <p:spPr bwMode="invGray">
          <a:xfrm>
            <a:off x="13111490" y="7832897"/>
            <a:ext cx="938435" cy="166199"/>
          </a:xfrm>
          <a:prstGeom prst="rect">
            <a:avLst/>
          </a:prstGeom>
          <a:noFill/>
          <a:ln>
            <a:noFill/>
          </a:ln>
          <a:effectLst/>
          <a:extLst>
            <a:ext uri="{909E8E84-426E-40DD-AFC4-6F175D3DCCD1}">
              <a14:hiddenFill xmlns:a14="http://schemas.microsoft.com/office/drawing/2010/main">
                <a:solidFill>
                  <a:srgbClr val="0057A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p>
            <a:pPr algn="r" eaLnBrk="0" hangingPunct="0">
              <a:buFontTx/>
              <a:buNone/>
            </a:pPr>
            <a:fld id="{A618EB91-68A2-413C-AF9E-E3F73DFE5122}" type="slidenum">
              <a:rPr lang="en-GB" sz="1080" smtClean="0">
                <a:solidFill>
                  <a:schemeClr val="tx1"/>
                </a:solidFill>
                <a:latin typeface="+mn-lt"/>
              </a:rPr>
              <a:pPr algn="r" eaLnBrk="0" hangingPunct="0">
                <a:buFontTx/>
                <a:buNone/>
              </a:pPr>
              <a:t>‹#›</a:t>
            </a:fld>
            <a:endParaRPr lang="en-GB" sz="1080" dirty="0">
              <a:solidFill>
                <a:schemeClr val="tx1"/>
              </a:solidFill>
              <a:latin typeface="+mn-lt"/>
            </a:endParaRPr>
          </a:p>
        </p:txBody>
      </p:sp>
      <p:sp>
        <p:nvSpPr>
          <p:cNvPr id="15" name="Rectangle 14"/>
          <p:cNvSpPr/>
          <p:nvPr/>
        </p:nvSpPr>
        <p:spPr>
          <a:xfrm flipV="1">
            <a:off x="583016" y="7726342"/>
            <a:ext cx="13485605" cy="32918"/>
          </a:xfrm>
          <a:prstGeom prst="rect">
            <a:avLst/>
          </a:prstGeom>
          <a:gradFill flip="none" rotWithShape="1">
            <a:gsLst>
              <a:gs pos="90000">
                <a:schemeClr val="accent2"/>
              </a:gs>
              <a:gs pos="10000">
                <a:srgbClr val="FFA300"/>
              </a:gs>
            </a:gsLst>
            <a:lin ang="10800000" scaled="1"/>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eaLnBrk="0" hangingPunct="0">
              <a:buFontTx/>
              <a:buNone/>
            </a:pPr>
            <a:endParaRPr lang="en-GB" sz="1372" dirty="0">
              <a:solidFill>
                <a:srgbClr val="FFFFFF"/>
              </a:solidFill>
              <a:latin typeface="Arial" pitchFamily="34" charset="0"/>
              <a:ea typeface="MS PGothic" pitchFamily="34" charset="-128"/>
            </a:endParaRPr>
          </a:p>
        </p:txBody>
      </p:sp>
      <p:sp>
        <p:nvSpPr>
          <p:cNvPr id="14" name="Rectangle 13"/>
          <p:cNvSpPr/>
          <p:nvPr/>
        </p:nvSpPr>
        <p:spPr>
          <a:xfrm>
            <a:off x="582858" y="1347603"/>
            <a:ext cx="13478676" cy="37096"/>
          </a:xfrm>
          <a:prstGeom prst="rect">
            <a:avLst/>
          </a:prstGeom>
          <a:gradFill flip="none" rotWithShape="1">
            <a:gsLst>
              <a:gs pos="10000">
                <a:schemeClr val="accent1"/>
              </a:gs>
              <a:gs pos="90000">
                <a:srgbClr val="0047BB"/>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eaLnBrk="0" hangingPunct="0">
              <a:buFontTx/>
              <a:buNone/>
            </a:pPr>
            <a:endParaRPr lang="en-GB" sz="1829">
              <a:solidFill>
                <a:srgbClr val="FFFFFF"/>
              </a:solidFill>
              <a:latin typeface="Arial" pitchFamily="34" charset="0"/>
              <a:ea typeface="MS PGothic" pitchFamily="34" charset="-128"/>
            </a:endParaRPr>
          </a:p>
        </p:txBody>
      </p:sp>
      <p:sp>
        <p:nvSpPr>
          <p:cNvPr id="5" name="Rectangle 4"/>
          <p:cNvSpPr/>
          <p:nvPr userDrawn="1"/>
        </p:nvSpPr>
        <p:spPr bwMode="auto">
          <a:xfrm>
            <a:off x="-152033" y="1422156"/>
            <a:ext cx="6686" cy="32918"/>
          </a:xfrm>
          <a:prstGeom prst="rect">
            <a:avLst/>
          </a:prstGeom>
          <a:solidFill>
            <a:schemeClr val="accent1"/>
          </a:solidFill>
          <a:ln w="9525" cap="flat" cmpd="sng" algn="ctr">
            <a:noFill/>
            <a:prstDash val="solid"/>
            <a:round/>
            <a:headEnd type="none" w="med" len="med"/>
            <a:tailEnd type="none" w="med" len="med"/>
          </a:ln>
          <a:effectLst/>
        </p:spPr>
        <p:txBody>
          <a:bodyPr vert="horz" wrap="square" lIns="109696" tIns="109696" rIns="109696" bIns="109696" numCol="1" rtlCol="0" anchor="ctr" anchorCtr="0" compatLnSpc="1">
            <a:prstTxWarp prst="textNoShape">
              <a:avLst/>
            </a:prstTxWarp>
          </a:bodyPr>
          <a:lstStyle/>
          <a:p>
            <a:pPr marL="0" marR="0" indent="0" algn="ctr" defTabSz="1393106" rtl="0" eaLnBrk="1" fontAlgn="base" latinLnBrk="0" hangingPunct="1">
              <a:lnSpc>
                <a:spcPct val="100000"/>
              </a:lnSpc>
              <a:spcBef>
                <a:spcPct val="0"/>
              </a:spcBef>
              <a:spcAft>
                <a:spcPct val="0"/>
              </a:spcAft>
              <a:buClrTx/>
              <a:buSzTx/>
              <a:buFont typeface="Wingdings" pitchFamily="2" charset="2"/>
              <a:buNone/>
              <a:tabLst/>
            </a:pPr>
            <a:endParaRPr kumimoji="0" lang="en-US" sz="2437" b="0" i="0" u="none" strike="noStrike" cap="none" normalizeH="0" baseline="0" dirty="0">
              <a:ln>
                <a:noFill/>
              </a:ln>
              <a:solidFill>
                <a:schemeClr val="tx1"/>
              </a:solidFill>
              <a:effectLst/>
              <a:latin typeface="Arial" pitchFamily="34" charset="0"/>
            </a:endParaRPr>
          </a:p>
        </p:txBody>
      </p:sp>
      <p:pic>
        <p:nvPicPr>
          <p:cNvPr id="9" name="Picture 8"/>
          <p:cNvPicPr>
            <a:picLocks noChangeAspect="1"/>
          </p:cNvPicPr>
          <p:nvPr userDrawn="1"/>
        </p:nvPicPr>
        <p:blipFill>
          <a:blip r:embed="rId38" cstate="screen">
            <a:extLst>
              <a:ext uri="{28A0092B-C50C-407E-A947-70E740481C1C}">
                <a14:useLocalDpi xmlns:a14="http://schemas.microsoft.com/office/drawing/2010/main"/>
              </a:ext>
            </a:extLst>
          </a:blip>
          <a:stretch>
            <a:fillRect/>
          </a:stretch>
        </p:blipFill>
        <p:spPr>
          <a:xfrm>
            <a:off x="12980855" y="402888"/>
            <a:ext cx="1070826" cy="550136"/>
          </a:xfrm>
          <a:prstGeom prst="rect">
            <a:avLst/>
          </a:prstGeom>
        </p:spPr>
      </p:pic>
      <p:sp>
        <p:nvSpPr>
          <p:cNvPr id="3" name="MSIPCMContentMarking" descr="{&quot;HashCode&quot;:374511375,&quot;Placement&quot;:&quot;Header&quot;,&quot;Top&quot;:0.0,&quot;Left&quot;:0.0,&quot;SlideWidth&quot;:960,&quot;SlideHeight&quot;:540}">
            <a:extLst>
              <a:ext uri="{FF2B5EF4-FFF2-40B4-BE49-F238E27FC236}">
                <a16:creationId xmlns:a16="http://schemas.microsoft.com/office/drawing/2014/main" id="{8A8A34C9-517C-3A23-886D-B80C646BA5AF}"/>
              </a:ext>
            </a:extLst>
          </p:cNvPr>
          <p:cNvSpPr txBox="1"/>
          <p:nvPr userDrawn="1"/>
        </p:nvSpPr>
        <p:spPr bwMode="auto">
          <a:xfrm>
            <a:off x="0" y="48257"/>
            <a:ext cx="2929788"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ctr" anchorCtr="1" compatLnSpc="1">
            <a:prstTxWarp prst="textNoShape">
              <a:avLst/>
            </a:prstTxWarp>
            <a:spAutoFit/>
          </a:bodyPr>
          <a:lstStyle/>
          <a:p>
            <a:pPr algn="l">
              <a:spcBef>
                <a:spcPts val="0"/>
              </a:spcBef>
              <a:spcAft>
                <a:spcPts val="0"/>
              </a:spcAft>
            </a:pPr>
            <a:r>
              <a:rPr lang="en-US" sz="1200" kern="0">
                <a:solidFill>
                  <a:srgbClr val="A7A8AA"/>
                </a:solidFill>
                <a:latin typeface="SABIC Typeface Headline Light" panose="020B0303060202020204" pitchFamily="34" charset="0"/>
              </a:rPr>
              <a:t>Classification: General Business Use </a:t>
            </a:r>
            <a:endParaRPr lang="en-US" sz="1200" kern="0" dirty="0">
              <a:solidFill>
                <a:srgbClr val="A7A8AA"/>
              </a:solidFill>
              <a:latin typeface="SABIC Typeface Headline Light" panose="020B0303060202020204" pitchFamily="34" charset="0"/>
            </a:endParaRPr>
          </a:p>
        </p:txBody>
      </p:sp>
    </p:spTree>
    <p:extLst>
      <p:ext uri="{BB962C8B-B14F-4D97-AF65-F5344CB8AC3E}">
        <p14:creationId xmlns:p14="http://schemas.microsoft.com/office/powerpoint/2010/main" val="1701867848"/>
      </p:ext>
    </p:extLst>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 id="2147483679" r:id="rId11"/>
    <p:sldLayoutId id="2147483680" r:id="rId12"/>
    <p:sldLayoutId id="2147483681" r:id="rId13"/>
    <p:sldLayoutId id="2147483682" r:id="rId14"/>
    <p:sldLayoutId id="2147483683" r:id="rId15"/>
    <p:sldLayoutId id="2147483684" r:id="rId16"/>
    <p:sldLayoutId id="2147483685" r:id="rId17"/>
    <p:sldLayoutId id="2147483686" r:id="rId18"/>
    <p:sldLayoutId id="2147483687" r:id="rId19"/>
    <p:sldLayoutId id="2147483688" r:id="rId20"/>
    <p:sldLayoutId id="2147483689" r:id="rId21"/>
    <p:sldLayoutId id="2147483690" r:id="rId22"/>
    <p:sldLayoutId id="2147483691" r:id="rId23"/>
    <p:sldLayoutId id="2147483692" r:id="rId24"/>
    <p:sldLayoutId id="2147483693" r:id="rId25"/>
    <p:sldLayoutId id="2147483694" r:id="rId26"/>
    <p:sldLayoutId id="2147483695" r:id="rId27"/>
    <p:sldLayoutId id="2147483696" r:id="rId28"/>
    <p:sldLayoutId id="2147483697" r:id="rId29"/>
    <p:sldLayoutId id="2147483698" r:id="rId30"/>
    <p:sldLayoutId id="2147483699" r:id="rId31"/>
    <p:sldLayoutId id="2147483700" r:id="rId32"/>
    <p:sldLayoutId id="2147483701" r:id="rId33"/>
    <p:sldLayoutId id="2147483702" r:id="rId34"/>
    <p:sldLayoutId id="2147483703" r:id="rId35"/>
    <p:sldLayoutId id="2147483704" r:id="rId36"/>
  </p:sldLayoutIdLst>
  <p:txStyles>
    <p:titleStyle>
      <a:lvl1pPr algn="l" rtl="0" eaLnBrk="1" fontAlgn="base" hangingPunct="1">
        <a:lnSpc>
          <a:spcPct val="100000"/>
        </a:lnSpc>
        <a:spcBef>
          <a:spcPct val="0"/>
        </a:spcBef>
        <a:spcAft>
          <a:spcPct val="0"/>
        </a:spcAft>
        <a:defRPr sz="2400" cap="all" baseline="0">
          <a:solidFill>
            <a:schemeClr val="tx1"/>
          </a:solidFill>
          <a:latin typeface="+mj-lt"/>
          <a:ea typeface="+mj-ea"/>
          <a:cs typeface="+mj-cs"/>
        </a:defRPr>
      </a:lvl1pPr>
      <a:lvl2pPr algn="l" rtl="0" eaLnBrk="1" fontAlgn="base" hangingPunct="1">
        <a:lnSpc>
          <a:spcPct val="95000"/>
        </a:lnSpc>
        <a:spcBef>
          <a:spcPct val="0"/>
        </a:spcBef>
        <a:spcAft>
          <a:spcPct val="0"/>
        </a:spcAft>
        <a:defRPr sz="3047">
          <a:solidFill>
            <a:srgbClr val="808080"/>
          </a:solidFill>
          <a:latin typeface="Arial" pitchFamily="34" charset="0"/>
        </a:defRPr>
      </a:lvl2pPr>
      <a:lvl3pPr algn="l" rtl="0" eaLnBrk="1" fontAlgn="base" hangingPunct="1">
        <a:lnSpc>
          <a:spcPct val="95000"/>
        </a:lnSpc>
        <a:spcBef>
          <a:spcPct val="0"/>
        </a:spcBef>
        <a:spcAft>
          <a:spcPct val="0"/>
        </a:spcAft>
        <a:defRPr sz="3047">
          <a:solidFill>
            <a:srgbClr val="808080"/>
          </a:solidFill>
          <a:latin typeface="Arial" pitchFamily="34" charset="0"/>
        </a:defRPr>
      </a:lvl3pPr>
      <a:lvl4pPr algn="l" rtl="0" eaLnBrk="1" fontAlgn="base" hangingPunct="1">
        <a:lnSpc>
          <a:spcPct val="95000"/>
        </a:lnSpc>
        <a:spcBef>
          <a:spcPct val="0"/>
        </a:spcBef>
        <a:spcAft>
          <a:spcPct val="0"/>
        </a:spcAft>
        <a:defRPr sz="3047">
          <a:solidFill>
            <a:srgbClr val="808080"/>
          </a:solidFill>
          <a:latin typeface="Arial" pitchFamily="34" charset="0"/>
        </a:defRPr>
      </a:lvl4pPr>
      <a:lvl5pPr algn="l" rtl="0" eaLnBrk="1" fontAlgn="base" hangingPunct="1">
        <a:lnSpc>
          <a:spcPct val="95000"/>
        </a:lnSpc>
        <a:spcBef>
          <a:spcPct val="0"/>
        </a:spcBef>
        <a:spcAft>
          <a:spcPct val="0"/>
        </a:spcAft>
        <a:defRPr sz="3047">
          <a:solidFill>
            <a:srgbClr val="808080"/>
          </a:solidFill>
          <a:latin typeface="Arial" pitchFamily="34" charset="0"/>
        </a:defRPr>
      </a:lvl5pPr>
      <a:lvl6pPr marL="696553" algn="l" rtl="0" eaLnBrk="1" fontAlgn="base" hangingPunct="1">
        <a:lnSpc>
          <a:spcPct val="95000"/>
        </a:lnSpc>
        <a:spcBef>
          <a:spcPct val="0"/>
        </a:spcBef>
        <a:spcAft>
          <a:spcPct val="0"/>
        </a:spcAft>
        <a:defRPr sz="3047">
          <a:solidFill>
            <a:srgbClr val="808080"/>
          </a:solidFill>
          <a:latin typeface="Arial" pitchFamily="34" charset="0"/>
        </a:defRPr>
      </a:lvl6pPr>
      <a:lvl7pPr marL="1393109" algn="l" rtl="0" eaLnBrk="1" fontAlgn="base" hangingPunct="1">
        <a:lnSpc>
          <a:spcPct val="95000"/>
        </a:lnSpc>
        <a:spcBef>
          <a:spcPct val="0"/>
        </a:spcBef>
        <a:spcAft>
          <a:spcPct val="0"/>
        </a:spcAft>
        <a:defRPr sz="3047">
          <a:solidFill>
            <a:srgbClr val="808080"/>
          </a:solidFill>
          <a:latin typeface="Arial" pitchFamily="34" charset="0"/>
        </a:defRPr>
      </a:lvl7pPr>
      <a:lvl8pPr marL="2089662" algn="l" rtl="0" eaLnBrk="1" fontAlgn="base" hangingPunct="1">
        <a:lnSpc>
          <a:spcPct val="95000"/>
        </a:lnSpc>
        <a:spcBef>
          <a:spcPct val="0"/>
        </a:spcBef>
        <a:spcAft>
          <a:spcPct val="0"/>
        </a:spcAft>
        <a:defRPr sz="3047">
          <a:solidFill>
            <a:srgbClr val="808080"/>
          </a:solidFill>
          <a:latin typeface="Arial" pitchFamily="34" charset="0"/>
        </a:defRPr>
      </a:lvl8pPr>
      <a:lvl9pPr marL="2786213" algn="l" rtl="0" eaLnBrk="1" fontAlgn="base" hangingPunct="1">
        <a:lnSpc>
          <a:spcPct val="95000"/>
        </a:lnSpc>
        <a:spcBef>
          <a:spcPct val="0"/>
        </a:spcBef>
        <a:spcAft>
          <a:spcPct val="0"/>
        </a:spcAft>
        <a:defRPr sz="3047">
          <a:solidFill>
            <a:srgbClr val="808080"/>
          </a:solidFill>
          <a:latin typeface="Arial" pitchFamily="34" charset="0"/>
        </a:defRPr>
      </a:lvl9pPr>
    </p:titleStyle>
    <p:bodyStyle>
      <a:lvl1pPr marL="0" indent="0" algn="l" rtl="0" eaLnBrk="1" fontAlgn="base" hangingPunct="1">
        <a:lnSpc>
          <a:spcPct val="120000"/>
        </a:lnSpc>
        <a:spcBef>
          <a:spcPts val="0"/>
        </a:spcBef>
        <a:spcAft>
          <a:spcPct val="0"/>
        </a:spcAft>
        <a:buClr>
          <a:schemeClr val="tx1"/>
        </a:buClr>
        <a:buFont typeface="Arial" pitchFamily="34" charset="0"/>
        <a:buNone/>
        <a:defRPr sz="1920" b="0">
          <a:solidFill>
            <a:schemeClr val="tx1"/>
          </a:solidFill>
          <a:latin typeface="+mn-lt"/>
          <a:ea typeface="+mn-ea"/>
          <a:cs typeface="+mn-cs"/>
        </a:defRPr>
      </a:lvl1pPr>
      <a:lvl2pPr marL="329184" indent="-329184" algn="l" rtl="0" eaLnBrk="1" fontAlgn="base" hangingPunct="1">
        <a:lnSpc>
          <a:spcPct val="120000"/>
        </a:lnSpc>
        <a:spcBef>
          <a:spcPts val="0"/>
        </a:spcBef>
        <a:spcAft>
          <a:spcPct val="0"/>
        </a:spcAft>
        <a:buClr>
          <a:schemeClr val="tx1"/>
        </a:buClr>
        <a:buChar char="•"/>
        <a:defRPr sz="1920">
          <a:solidFill>
            <a:schemeClr val="tx1"/>
          </a:solidFill>
          <a:latin typeface="+mn-lt"/>
        </a:defRPr>
      </a:lvl2pPr>
      <a:lvl3pPr marL="658368" indent="-329184" algn="l" rtl="0" eaLnBrk="1" fontAlgn="base" hangingPunct="1">
        <a:lnSpc>
          <a:spcPct val="120000"/>
        </a:lnSpc>
        <a:spcBef>
          <a:spcPts val="0"/>
        </a:spcBef>
        <a:spcAft>
          <a:spcPct val="0"/>
        </a:spcAft>
        <a:buClr>
          <a:schemeClr val="tx1"/>
        </a:buClr>
        <a:buChar char="•"/>
        <a:defRPr sz="1920">
          <a:solidFill>
            <a:schemeClr val="tx1"/>
          </a:solidFill>
          <a:latin typeface="+mn-lt"/>
        </a:defRPr>
      </a:lvl3pPr>
      <a:lvl4pPr marL="987552" indent="-329184" algn="l" rtl="0" eaLnBrk="1" fontAlgn="base" hangingPunct="1">
        <a:lnSpc>
          <a:spcPct val="120000"/>
        </a:lnSpc>
        <a:spcBef>
          <a:spcPts val="0"/>
        </a:spcBef>
        <a:spcAft>
          <a:spcPct val="0"/>
        </a:spcAft>
        <a:buClr>
          <a:schemeClr val="tx1"/>
        </a:buClr>
        <a:buChar char="•"/>
        <a:defRPr sz="1920">
          <a:solidFill>
            <a:schemeClr val="tx1"/>
          </a:solidFill>
          <a:latin typeface="+mn-lt"/>
        </a:defRPr>
      </a:lvl4pPr>
      <a:lvl5pPr marL="1316736" indent="-329184" algn="l" rtl="0" eaLnBrk="1" fontAlgn="base" hangingPunct="1">
        <a:lnSpc>
          <a:spcPct val="120000"/>
        </a:lnSpc>
        <a:spcBef>
          <a:spcPts val="0"/>
        </a:spcBef>
        <a:spcAft>
          <a:spcPct val="0"/>
        </a:spcAft>
        <a:buClr>
          <a:schemeClr val="tx1"/>
        </a:buClr>
        <a:buChar char="•"/>
        <a:defRPr sz="1920">
          <a:solidFill>
            <a:schemeClr val="tx1"/>
          </a:solidFill>
          <a:latin typeface="+mn-lt"/>
        </a:defRPr>
      </a:lvl5pPr>
      <a:lvl6pPr marL="2370217" indent="-290231" algn="l" rtl="0" eaLnBrk="1" fontAlgn="base" hangingPunct="1">
        <a:spcBef>
          <a:spcPct val="30000"/>
        </a:spcBef>
        <a:spcAft>
          <a:spcPct val="0"/>
        </a:spcAft>
        <a:buChar char="•"/>
        <a:defRPr>
          <a:solidFill>
            <a:srgbClr val="808080"/>
          </a:solidFill>
          <a:latin typeface="+mn-lt"/>
        </a:defRPr>
      </a:lvl6pPr>
      <a:lvl7pPr marL="3066772" indent="-290231" algn="l" rtl="0" eaLnBrk="1" fontAlgn="base" hangingPunct="1">
        <a:spcBef>
          <a:spcPct val="30000"/>
        </a:spcBef>
        <a:spcAft>
          <a:spcPct val="0"/>
        </a:spcAft>
        <a:buChar char="•"/>
        <a:defRPr>
          <a:solidFill>
            <a:srgbClr val="808080"/>
          </a:solidFill>
          <a:latin typeface="+mn-lt"/>
        </a:defRPr>
      </a:lvl7pPr>
      <a:lvl8pPr marL="3763325" indent="-290231" algn="l" rtl="0" eaLnBrk="1" fontAlgn="base" hangingPunct="1">
        <a:spcBef>
          <a:spcPct val="30000"/>
        </a:spcBef>
        <a:spcAft>
          <a:spcPct val="0"/>
        </a:spcAft>
        <a:buChar char="•"/>
        <a:defRPr>
          <a:solidFill>
            <a:srgbClr val="808080"/>
          </a:solidFill>
          <a:latin typeface="+mn-lt"/>
        </a:defRPr>
      </a:lvl8pPr>
      <a:lvl9pPr marL="4459879" indent="-290231" algn="l" rtl="0" eaLnBrk="1" fontAlgn="base" hangingPunct="1">
        <a:spcBef>
          <a:spcPct val="30000"/>
        </a:spcBef>
        <a:spcAft>
          <a:spcPct val="0"/>
        </a:spcAft>
        <a:buChar char="•"/>
        <a:defRPr>
          <a:solidFill>
            <a:srgbClr val="808080"/>
          </a:solidFill>
          <a:latin typeface="+mn-lt"/>
        </a:defRPr>
      </a:lvl9pPr>
    </p:bodyStyle>
    <p:otherStyle>
      <a:defPPr>
        <a:defRPr lang="en-US"/>
      </a:defPPr>
      <a:lvl1pPr marL="0" algn="l" defTabSz="1393109" rtl="0" eaLnBrk="1" latinLnBrk="0" hangingPunct="1">
        <a:defRPr sz="2742" kern="1200">
          <a:solidFill>
            <a:schemeClr val="tx1"/>
          </a:solidFill>
          <a:latin typeface="+mn-lt"/>
          <a:ea typeface="+mn-ea"/>
          <a:cs typeface="+mn-cs"/>
        </a:defRPr>
      </a:lvl1pPr>
      <a:lvl2pPr marL="696553" algn="l" defTabSz="1393109" rtl="0" eaLnBrk="1" latinLnBrk="0" hangingPunct="1">
        <a:defRPr sz="2742" kern="1200">
          <a:solidFill>
            <a:schemeClr val="tx1"/>
          </a:solidFill>
          <a:latin typeface="+mn-lt"/>
          <a:ea typeface="+mn-ea"/>
          <a:cs typeface="+mn-cs"/>
        </a:defRPr>
      </a:lvl2pPr>
      <a:lvl3pPr marL="1393109" algn="l" defTabSz="1393109" rtl="0" eaLnBrk="1" latinLnBrk="0" hangingPunct="1">
        <a:defRPr sz="2742" kern="1200">
          <a:solidFill>
            <a:schemeClr val="tx1"/>
          </a:solidFill>
          <a:latin typeface="+mn-lt"/>
          <a:ea typeface="+mn-ea"/>
          <a:cs typeface="+mn-cs"/>
        </a:defRPr>
      </a:lvl3pPr>
      <a:lvl4pPr marL="2089662" algn="l" defTabSz="1393109" rtl="0" eaLnBrk="1" latinLnBrk="0" hangingPunct="1">
        <a:defRPr sz="2742" kern="1200">
          <a:solidFill>
            <a:schemeClr val="tx1"/>
          </a:solidFill>
          <a:latin typeface="+mn-lt"/>
          <a:ea typeface="+mn-ea"/>
          <a:cs typeface="+mn-cs"/>
        </a:defRPr>
      </a:lvl4pPr>
      <a:lvl5pPr marL="2786213" algn="l" defTabSz="1393109" rtl="0" eaLnBrk="1" latinLnBrk="0" hangingPunct="1">
        <a:defRPr sz="2742" kern="1200">
          <a:solidFill>
            <a:schemeClr val="tx1"/>
          </a:solidFill>
          <a:latin typeface="+mn-lt"/>
          <a:ea typeface="+mn-ea"/>
          <a:cs typeface="+mn-cs"/>
        </a:defRPr>
      </a:lvl5pPr>
      <a:lvl6pPr marL="3482768" algn="l" defTabSz="1393109" rtl="0" eaLnBrk="1" latinLnBrk="0" hangingPunct="1">
        <a:defRPr sz="2742" kern="1200">
          <a:solidFill>
            <a:schemeClr val="tx1"/>
          </a:solidFill>
          <a:latin typeface="+mn-lt"/>
          <a:ea typeface="+mn-ea"/>
          <a:cs typeface="+mn-cs"/>
        </a:defRPr>
      </a:lvl6pPr>
      <a:lvl7pPr marL="4179322" algn="l" defTabSz="1393109" rtl="0" eaLnBrk="1" latinLnBrk="0" hangingPunct="1">
        <a:defRPr sz="2742" kern="1200">
          <a:solidFill>
            <a:schemeClr val="tx1"/>
          </a:solidFill>
          <a:latin typeface="+mn-lt"/>
          <a:ea typeface="+mn-ea"/>
          <a:cs typeface="+mn-cs"/>
        </a:defRPr>
      </a:lvl7pPr>
      <a:lvl8pPr marL="4875876" algn="l" defTabSz="1393109" rtl="0" eaLnBrk="1" latinLnBrk="0" hangingPunct="1">
        <a:defRPr sz="2742" kern="1200">
          <a:solidFill>
            <a:schemeClr val="tx1"/>
          </a:solidFill>
          <a:latin typeface="+mn-lt"/>
          <a:ea typeface="+mn-ea"/>
          <a:cs typeface="+mn-cs"/>
        </a:defRPr>
      </a:lvl8pPr>
      <a:lvl9pPr marL="5572429" algn="l" defTabSz="1393109" rtl="0" eaLnBrk="1" latinLnBrk="0" hangingPunct="1">
        <a:defRPr sz="2742" kern="1200">
          <a:solidFill>
            <a:schemeClr val="tx1"/>
          </a:solidFill>
          <a:latin typeface="+mn-lt"/>
          <a:ea typeface="+mn-ea"/>
          <a:cs typeface="+mn-cs"/>
        </a:defRPr>
      </a:lvl9pPr>
    </p:otherStyle>
  </p:txStyles>
  <p:extLst>
    <p:ext uri="{27BBF7A9-308A-43DC-89C8-2F10F3537804}">
      <p15:sldGuideLst xmlns:p15="http://schemas.microsoft.com/office/powerpoint/2012/main">
        <p15:guide id="0" orient="horz" pos="768">
          <p15:clr>
            <a:srgbClr val="F26B43"/>
          </p15:clr>
        </p15:guide>
        <p15:guide id="1" pos="305">
          <p15:clr>
            <a:srgbClr val="F26B43"/>
          </p15:clr>
        </p15:guide>
        <p15:guide id="2" pos="7375">
          <p15:clr>
            <a:srgbClr val="F26B43"/>
          </p15:clr>
        </p15:guide>
        <p15:guide id="3" orient="horz" pos="4008">
          <p15:clr>
            <a:srgbClr val="F26B43"/>
          </p15:clr>
        </p15:guide>
        <p15:guide id="4" orient="horz" pos="912">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xml"/><Relationship Id="rId5" Type="http://schemas.openxmlformats.org/officeDocument/2006/relationships/image" Target="../media/image19.jpg"/><Relationship Id="rId4" Type="http://schemas.openxmlformats.org/officeDocument/2006/relationships/image" Target="../media/image18.jpg"/></Relationships>
</file>

<file path=ppt/slides/_rels/slide10.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20.png"/><Relationship Id="rId7" Type="http://schemas.openxmlformats.org/officeDocument/2006/relationships/image" Target="../media/image37.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29.png"/><Relationship Id="rId9" Type="http://schemas.openxmlformats.org/officeDocument/2006/relationships/image" Target="../media/image39.png"/></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40.pn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chart" Target="../charts/chart1.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44.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15.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20.png"/><Relationship Id="rId7" Type="http://schemas.openxmlformats.org/officeDocument/2006/relationships/image" Target="../media/image48.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 Id="rId9" Type="http://schemas.openxmlformats.org/officeDocument/2006/relationships/image" Target="../media/image50.png"/></Relationships>
</file>

<file path=ppt/slides/_rels/slide16.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7" Type="http://schemas.microsoft.com/office/2007/relationships/hdphoto" Target="../media/hdphoto8.wdp"/><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53.png"/><Relationship Id="rId5" Type="http://schemas.microsoft.com/office/2007/relationships/hdphoto" Target="../media/hdphoto7.wdp"/><Relationship Id="rId4" Type="http://schemas.openxmlformats.org/officeDocument/2006/relationships/image" Target="../media/image52.png"/></Relationships>
</file>

<file path=ppt/slides/_rels/slide18.xml.rels><?xml version="1.0" encoding="UTF-8" standalone="yes"?>
<Relationships xmlns="http://schemas.openxmlformats.org/package/2006/relationships"><Relationship Id="rId8" Type="http://schemas.microsoft.com/office/2007/relationships/hdphoto" Target="../media/hdphoto11.wdp"/><Relationship Id="rId3" Type="http://schemas.openxmlformats.org/officeDocument/2006/relationships/image" Target="../media/image54.png"/><Relationship Id="rId7" Type="http://schemas.openxmlformats.org/officeDocument/2006/relationships/image" Target="../media/image56.png"/><Relationship Id="rId12" Type="http://schemas.microsoft.com/office/2007/relationships/hdphoto" Target="../media/hdphoto13.wdp"/><Relationship Id="rId2" Type="http://schemas.openxmlformats.org/officeDocument/2006/relationships/image" Target="../media/image20.png"/><Relationship Id="rId1" Type="http://schemas.openxmlformats.org/officeDocument/2006/relationships/slideLayout" Target="../slideLayouts/slideLayout1.xml"/><Relationship Id="rId6" Type="http://schemas.microsoft.com/office/2007/relationships/hdphoto" Target="../media/hdphoto10.wdp"/><Relationship Id="rId11" Type="http://schemas.openxmlformats.org/officeDocument/2006/relationships/image" Target="../media/image58.png"/><Relationship Id="rId5" Type="http://schemas.openxmlformats.org/officeDocument/2006/relationships/image" Target="../media/image55.png"/><Relationship Id="rId10" Type="http://schemas.microsoft.com/office/2007/relationships/hdphoto" Target="../media/hdphoto12.wdp"/><Relationship Id="rId4" Type="http://schemas.microsoft.com/office/2007/relationships/hdphoto" Target="../media/hdphoto9.wdp"/><Relationship Id="rId9" Type="http://schemas.openxmlformats.org/officeDocument/2006/relationships/image" Target="../media/image57.png"/></Relationships>
</file>

<file path=ppt/slides/_rels/slide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hyperlink" Target="https://www.kaggle.com/datasets/ambarish/breakhis?resource=download" TargetMode="External"/><Relationship Id="rId7" Type="http://schemas.openxmlformats.org/officeDocument/2006/relationships/hyperlink" Target="https://kfupmedusa-my.sharepoint.com/:f:/g/personal/g200459300_kfupm_edu_sa/Ev38OR9hKBxBiAkIw4Ex2SABhessubCaccGBKy4uRY7b6Q?e=wiW2qt" TargetMode="External"/><Relationship Id="rId2" Type="http://schemas.openxmlformats.org/officeDocument/2006/relationships/image" Target="../media/image20.png"/><Relationship Id="rId1" Type="http://schemas.openxmlformats.org/officeDocument/2006/relationships/slideLayout" Target="../slideLayouts/slideLayout1.xml"/><Relationship Id="rId6" Type="http://schemas.openxmlformats.org/officeDocument/2006/relationships/hyperlink" Target="https://github.com/mrdvince/breast_cancer_detection" TargetMode="External"/><Relationship Id="rId5" Type="http://schemas.openxmlformats.org/officeDocument/2006/relationships/hyperlink" Target="https://pmc.ncbi.nlm.nih.gov/articles/PMC11191493/" TargetMode="External"/><Relationship Id="rId4" Type="http://schemas.openxmlformats.org/officeDocument/2006/relationships/hyperlink" Target="https://github.com/BRAIN-Lab-AI/MoonLight-Automated-Cancer-Detection/blob/main/Moonlight__Enhanced_Deep_Learning_Models_for_Breast_Cancer_Detection_Using_Histopathology_Image.pdf"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3.png"/><Relationship Id="rId7" Type="http://schemas.microsoft.com/office/2007/relationships/hdphoto" Target="../media/hdphoto2.wdp"/><Relationship Id="rId2" Type="http://schemas.openxmlformats.org/officeDocument/2006/relationships/image" Target="../media/image20.png"/><Relationship Id="rId1" Type="http://schemas.openxmlformats.org/officeDocument/2006/relationships/slideLayout" Target="../slideLayouts/slideLayout1.xml"/><Relationship Id="rId6" Type="http://schemas.openxmlformats.org/officeDocument/2006/relationships/image" Target="../media/image25.png"/><Relationship Id="rId11" Type="http://schemas.microsoft.com/office/2007/relationships/hdphoto" Target="../media/hdphoto4.wdp"/><Relationship Id="rId5" Type="http://schemas.microsoft.com/office/2007/relationships/hdphoto" Target="../media/hdphoto1.wdp"/><Relationship Id="rId10" Type="http://schemas.openxmlformats.org/officeDocument/2006/relationships/image" Target="../media/image27.png"/><Relationship Id="rId4" Type="http://schemas.openxmlformats.org/officeDocument/2006/relationships/image" Target="../media/image24.png"/><Relationship Id="rId9" Type="http://schemas.microsoft.com/office/2007/relationships/hdphoto" Target="../media/hdphoto3.wdp"/></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microsoft.com/office/2007/relationships/hdphoto" Target="../media/hdphoto5.wdp"/><Relationship Id="rId3" Type="http://schemas.openxmlformats.org/officeDocument/2006/relationships/image" Target="../media/image20.png"/><Relationship Id="rId7" Type="http://schemas.openxmlformats.org/officeDocument/2006/relationships/image" Target="../media/image31.png"/><Relationship Id="rId12" Type="http://schemas.openxmlformats.org/officeDocument/2006/relationships/image" Target="../media/image34.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30.png"/><Relationship Id="rId11" Type="http://schemas.microsoft.com/office/2007/relationships/hdphoto" Target="../media/hdphoto6.wdp"/><Relationship Id="rId5" Type="http://schemas.openxmlformats.org/officeDocument/2006/relationships/image" Target="../media/image29.png"/><Relationship Id="rId10" Type="http://schemas.openxmlformats.org/officeDocument/2006/relationships/image" Target="../media/image33.png"/><Relationship Id="rId4" Type="http://schemas.openxmlformats.org/officeDocument/2006/relationships/image" Target="../media/image28.png"/><Relationship Id="rId9" Type="http://schemas.openxmlformats.org/officeDocument/2006/relationships/image" Target="../media/image32.png"/></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63C1F38-9826-4E8E-FB35-8B92D02582CF}"/>
              </a:ext>
            </a:extLst>
          </p:cNvPr>
          <p:cNvPicPr>
            <a:picLocks noChangeAspect="1"/>
          </p:cNvPicPr>
          <p:nvPr/>
        </p:nvPicPr>
        <p:blipFill>
          <a:blip r:embed="rId2"/>
          <a:srcRect t="834" b="801"/>
          <a:stretch/>
        </p:blipFill>
        <p:spPr>
          <a:xfrm>
            <a:off x="6832264" y="0"/>
            <a:ext cx="7798136" cy="8229600"/>
          </a:xfrm>
          <a:prstGeom prst="rect">
            <a:avLst/>
          </a:prstGeom>
        </p:spPr>
      </p:pic>
      <p:sp>
        <p:nvSpPr>
          <p:cNvPr id="4" name="Rectangle 3">
            <a:extLst>
              <a:ext uri="{FF2B5EF4-FFF2-40B4-BE49-F238E27FC236}">
                <a16:creationId xmlns:a16="http://schemas.microsoft.com/office/drawing/2014/main" id="{598FE1CA-90AC-A741-F520-1E5F39217403}"/>
              </a:ext>
            </a:extLst>
          </p:cNvPr>
          <p:cNvSpPr/>
          <p:nvPr/>
        </p:nvSpPr>
        <p:spPr>
          <a:xfrm>
            <a:off x="13001105" y="7880465"/>
            <a:ext cx="1504604" cy="224444"/>
          </a:xfrm>
          <a:prstGeom prst="rect">
            <a:avLst/>
          </a:prstGeom>
          <a:solidFill>
            <a:srgbClr val="058A4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black background with green text">
            <a:extLst>
              <a:ext uri="{FF2B5EF4-FFF2-40B4-BE49-F238E27FC236}">
                <a16:creationId xmlns:a16="http://schemas.microsoft.com/office/drawing/2014/main" id="{CEA3958A-5D04-AE73-2E3B-582005DD3FB1}"/>
              </a:ext>
            </a:extLst>
          </p:cNvPr>
          <p:cNvPicPr>
            <a:picLocks noChangeAspect="1"/>
          </p:cNvPicPr>
          <p:nvPr/>
        </p:nvPicPr>
        <p:blipFill>
          <a:blip r:embed="rId3"/>
          <a:stretch>
            <a:fillRect/>
          </a:stretch>
        </p:blipFill>
        <p:spPr>
          <a:xfrm>
            <a:off x="182881" y="444067"/>
            <a:ext cx="6448508" cy="1399327"/>
          </a:xfrm>
          <a:prstGeom prst="rect">
            <a:avLst/>
          </a:prstGeom>
        </p:spPr>
      </p:pic>
      <p:sp>
        <p:nvSpPr>
          <p:cNvPr id="9" name="Text 0">
            <a:extLst>
              <a:ext uri="{FF2B5EF4-FFF2-40B4-BE49-F238E27FC236}">
                <a16:creationId xmlns:a16="http://schemas.microsoft.com/office/drawing/2014/main" id="{CF97A34F-63C9-BED9-7FA1-82662E9F5EBD}"/>
              </a:ext>
            </a:extLst>
          </p:cNvPr>
          <p:cNvSpPr/>
          <p:nvPr/>
        </p:nvSpPr>
        <p:spPr>
          <a:xfrm>
            <a:off x="182880" y="2474339"/>
            <a:ext cx="6448508" cy="1017925"/>
          </a:xfrm>
          <a:prstGeom prst="rect">
            <a:avLst/>
          </a:prstGeom>
          <a:noFill/>
          <a:ln/>
        </p:spPr>
        <p:txBody>
          <a:bodyPr wrap="square" lIns="0" tIns="0" rIns="0" bIns="0" rtlCol="0" anchor="t"/>
          <a:lstStyle/>
          <a:p>
            <a:pPr marL="0" indent="0" algn="l">
              <a:buNone/>
            </a:pPr>
            <a:r>
              <a:rPr lang="en-US" sz="2000" dirty="0">
                <a:solidFill>
                  <a:srgbClr val="0A7E42"/>
                </a:solidFill>
                <a:latin typeface="Unbounded" pitchFamily="34" charset="0"/>
                <a:ea typeface="Unbounded" pitchFamily="34" charset="-122"/>
                <a:cs typeface="Unbounded" pitchFamily="34" charset="-120"/>
              </a:rPr>
              <a:t>Moonlight: Enhanced Deep Learning for Breast Cancer Detection</a:t>
            </a:r>
            <a:endParaRPr lang="en-US" sz="2000" dirty="0">
              <a:solidFill>
                <a:srgbClr val="0A7E42"/>
              </a:solidFill>
            </a:endParaRPr>
          </a:p>
        </p:txBody>
      </p:sp>
      <p:sp>
        <p:nvSpPr>
          <p:cNvPr id="11" name="TextBox 10">
            <a:extLst>
              <a:ext uri="{FF2B5EF4-FFF2-40B4-BE49-F238E27FC236}">
                <a16:creationId xmlns:a16="http://schemas.microsoft.com/office/drawing/2014/main" id="{665A7DD7-8F9B-6D63-079B-697D6D7FCE1F}"/>
              </a:ext>
            </a:extLst>
          </p:cNvPr>
          <p:cNvSpPr txBox="1"/>
          <p:nvPr/>
        </p:nvSpPr>
        <p:spPr>
          <a:xfrm>
            <a:off x="182879" y="3199876"/>
            <a:ext cx="6448508" cy="584775"/>
          </a:xfrm>
          <a:prstGeom prst="rect">
            <a:avLst/>
          </a:prstGeom>
          <a:noFill/>
        </p:spPr>
        <p:txBody>
          <a:bodyPr wrap="square">
            <a:spAutoFit/>
          </a:bodyPr>
          <a:lstStyle/>
          <a:p>
            <a:pPr marL="0" indent="0" algn="just">
              <a:buNone/>
            </a:pPr>
            <a:r>
              <a:rPr lang="en-US" sz="1600" dirty="0">
                <a:solidFill>
                  <a:schemeClr val="accent6">
                    <a:lumMod val="60000"/>
                    <a:lumOff val="40000"/>
                  </a:schemeClr>
                </a:solidFill>
                <a:latin typeface="Cabin" pitchFamily="34" charset="0"/>
                <a:ea typeface="Cabin" pitchFamily="34" charset="-122"/>
                <a:cs typeface="Cabin" pitchFamily="34" charset="-120"/>
              </a:rPr>
              <a:t>An advanced framework designed to improve accuracy, robustness, and interpretability of breast cancer diagnosis from histopathological images.</a:t>
            </a:r>
            <a:endParaRPr lang="en-US" sz="1600" dirty="0">
              <a:solidFill>
                <a:schemeClr val="accent6">
                  <a:lumMod val="60000"/>
                  <a:lumOff val="40000"/>
                </a:schemeClr>
              </a:solidFill>
            </a:endParaRPr>
          </a:p>
        </p:txBody>
      </p:sp>
      <p:grpSp>
        <p:nvGrpSpPr>
          <p:cNvPr id="16" name="Group 15">
            <a:extLst>
              <a:ext uri="{FF2B5EF4-FFF2-40B4-BE49-F238E27FC236}">
                <a16:creationId xmlns:a16="http://schemas.microsoft.com/office/drawing/2014/main" id="{BC88A53B-D4FF-E1A1-F38A-7C2CAABE42EC}"/>
              </a:ext>
            </a:extLst>
          </p:cNvPr>
          <p:cNvGrpSpPr/>
          <p:nvPr/>
        </p:nvGrpSpPr>
        <p:grpSpPr>
          <a:xfrm>
            <a:off x="182881" y="4606484"/>
            <a:ext cx="1126536" cy="1498711"/>
            <a:chOff x="5966799" y="2054935"/>
            <a:chExt cx="1126536" cy="1498711"/>
          </a:xfrm>
        </p:grpSpPr>
        <p:sp>
          <p:nvSpPr>
            <p:cNvPr id="17" name="Rectangle 16">
              <a:extLst>
                <a:ext uri="{FF2B5EF4-FFF2-40B4-BE49-F238E27FC236}">
                  <a16:creationId xmlns:a16="http://schemas.microsoft.com/office/drawing/2014/main" id="{8BB77F14-B85A-9B01-3535-08220A07B411}"/>
                </a:ext>
              </a:extLst>
            </p:cNvPr>
            <p:cNvSpPr/>
            <p:nvPr/>
          </p:nvSpPr>
          <p:spPr bwMode="auto">
            <a:xfrm>
              <a:off x="5966799" y="2054935"/>
              <a:ext cx="1054800" cy="1440000"/>
            </a:xfrm>
            <a:prstGeom prst="rect">
              <a:avLst/>
            </a:prstGeom>
            <a:gradFill flip="none" rotWithShape="1">
              <a:gsLst>
                <a:gs pos="0">
                  <a:srgbClr val="92D050"/>
                </a:gs>
                <a:gs pos="100000">
                  <a:srgbClr val="0A7E42"/>
                </a:gs>
              </a:gsLst>
              <a:path path="circle">
                <a:fillToRect l="100000" t="100000"/>
              </a:path>
              <a:tileRect r="-100000" b="-100000"/>
            </a:gradFill>
            <a:ln w="9525" cap="flat" cmpd="sng" algn="ctr">
              <a:noFill/>
              <a:prstDash val="solid"/>
              <a:round/>
              <a:headEnd type="none" w="med" len="med"/>
              <a:tailEnd type="none" w="med" len="med"/>
            </a:ln>
            <a:effectLst/>
          </p:spPr>
          <p:txBody>
            <a:bodyPr vert="horz" wrap="square" lIns="72000" tIns="72000" rIns="72000" bIns="72000" numCol="1" rtlCol="0" anchor="ctr" anchorCtr="0" compatLnSpc="1">
              <a:prstTxWarp prst="textNoShape">
                <a:avLst/>
              </a:prstTxWarp>
            </a:bodyPr>
            <a:lstStyle/>
            <a:p>
              <a:pPr algn="ctr" defTabSz="914347" fontAlgn="base">
                <a:spcBef>
                  <a:spcPct val="0"/>
                </a:spcBef>
                <a:spcAft>
                  <a:spcPct val="0"/>
                </a:spcAft>
              </a:pPr>
              <a:endParaRPr lang="en-US" sz="1600" dirty="0">
                <a:latin typeface="Arial" pitchFamily="34" charset="0"/>
              </a:endParaRPr>
            </a:p>
          </p:txBody>
        </p:sp>
        <p:pic>
          <p:nvPicPr>
            <p:cNvPr id="18" name="Picture 17">
              <a:extLst>
                <a:ext uri="{FF2B5EF4-FFF2-40B4-BE49-F238E27FC236}">
                  <a16:creationId xmlns:a16="http://schemas.microsoft.com/office/drawing/2014/main" id="{D7F38A2B-9C04-2DE4-49C5-31E1CCD4BC73}"/>
                </a:ext>
              </a:extLst>
            </p:cNvPr>
            <p:cNvPicPr preferRelativeResize="0">
              <a:picLocks noChangeAspect="1"/>
            </p:cNvPicPr>
            <p:nvPr/>
          </p:nvPicPr>
          <p:blipFill>
            <a:blip r:embed="rId4"/>
            <a:srcRect l="11066" r="14253"/>
            <a:stretch/>
          </p:blipFill>
          <p:spPr>
            <a:xfrm>
              <a:off x="6038067" y="2113646"/>
              <a:ext cx="1055268" cy="1440000"/>
            </a:xfrm>
            <a:prstGeom prst="rect">
              <a:avLst/>
            </a:prstGeom>
            <a:ln w="19050">
              <a:solidFill>
                <a:srgbClr val="A2A9AF"/>
              </a:solidFill>
            </a:ln>
          </p:spPr>
        </p:pic>
      </p:grpSp>
      <p:sp>
        <p:nvSpPr>
          <p:cNvPr id="19" name="Rectangle 18">
            <a:extLst>
              <a:ext uri="{FF2B5EF4-FFF2-40B4-BE49-F238E27FC236}">
                <a16:creationId xmlns:a16="http://schemas.microsoft.com/office/drawing/2014/main" id="{DE817FF5-D593-BFE3-4F8A-79456B4CA964}"/>
              </a:ext>
            </a:extLst>
          </p:cNvPr>
          <p:cNvSpPr/>
          <p:nvPr/>
        </p:nvSpPr>
        <p:spPr>
          <a:xfrm>
            <a:off x="1388568" y="4726159"/>
            <a:ext cx="6167073" cy="1200650"/>
          </a:xfrm>
          <a:prstGeom prst="rect">
            <a:avLst/>
          </a:prstGeom>
        </p:spPr>
        <p:txBody>
          <a:bodyPr wrap="none">
            <a:spAutoFit/>
          </a:bodyPr>
          <a:lstStyle/>
          <a:p>
            <a:r>
              <a:rPr lang="en-US" sz="1802" dirty="0">
                <a:solidFill>
                  <a:srgbClr val="0A7E42"/>
                </a:solidFill>
                <a:latin typeface="Cabin" panose="020B0604020202020204" charset="0"/>
                <a:cs typeface="SABIC Typeface Headline" panose="020B0603060202020204" pitchFamily="34" charset="0"/>
              </a:rPr>
              <a:t>Dr. Muzammil Behzad</a:t>
            </a:r>
          </a:p>
          <a:p>
            <a:r>
              <a:rPr lang="en-US" dirty="0">
                <a:latin typeface="Cabin" panose="020B0604020202020204" charset="0"/>
              </a:rPr>
              <a:t>Assistant Professor</a:t>
            </a:r>
          </a:p>
          <a:p>
            <a:r>
              <a:rPr lang="en-US" dirty="0">
                <a:latin typeface="Cabin" panose="020B0604020202020204" charset="0"/>
              </a:rPr>
              <a:t>Information &amp; Computer Science Department,</a:t>
            </a:r>
          </a:p>
          <a:p>
            <a:r>
              <a:rPr lang="en-US" dirty="0">
                <a:latin typeface="Cabin" panose="020B0604020202020204" charset="0"/>
              </a:rPr>
              <a:t>King Fahd University of Petroleum and Minerals, Saudi Arabia.</a:t>
            </a:r>
          </a:p>
        </p:txBody>
      </p:sp>
      <p:grpSp>
        <p:nvGrpSpPr>
          <p:cNvPr id="20" name="Group 19">
            <a:extLst>
              <a:ext uri="{FF2B5EF4-FFF2-40B4-BE49-F238E27FC236}">
                <a16:creationId xmlns:a16="http://schemas.microsoft.com/office/drawing/2014/main" id="{A6E4FC4E-6F42-7B2E-65F0-5E38620862B8}"/>
              </a:ext>
            </a:extLst>
          </p:cNvPr>
          <p:cNvGrpSpPr/>
          <p:nvPr/>
        </p:nvGrpSpPr>
        <p:grpSpPr>
          <a:xfrm>
            <a:off x="190764" y="6439514"/>
            <a:ext cx="1118653" cy="1506594"/>
            <a:chOff x="5974682" y="2047052"/>
            <a:chExt cx="1118653" cy="1506594"/>
          </a:xfrm>
        </p:grpSpPr>
        <p:sp>
          <p:nvSpPr>
            <p:cNvPr id="21" name="Rectangle 20">
              <a:extLst>
                <a:ext uri="{FF2B5EF4-FFF2-40B4-BE49-F238E27FC236}">
                  <a16:creationId xmlns:a16="http://schemas.microsoft.com/office/drawing/2014/main" id="{43B8490C-E688-9409-33AE-3F7FF727CCFC}"/>
                </a:ext>
              </a:extLst>
            </p:cNvPr>
            <p:cNvSpPr/>
            <p:nvPr/>
          </p:nvSpPr>
          <p:spPr bwMode="auto">
            <a:xfrm>
              <a:off x="5974682" y="2047052"/>
              <a:ext cx="1054800" cy="1440000"/>
            </a:xfrm>
            <a:prstGeom prst="rect">
              <a:avLst/>
            </a:prstGeom>
            <a:gradFill flip="none" rotWithShape="1">
              <a:gsLst>
                <a:gs pos="0">
                  <a:srgbClr val="92D050"/>
                </a:gs>
                <a:gs pos="100000">
                  <a:srgbClr val="0A7E42"/>
                </a:gs>
              </a:gsLst>
              <a:path path="circle">
                <a:fillToRect l="100000" t="100000"/>
              </a:path>
              <a:tileRect r="-100000" b="-100000"/>
            </a:gradFill>
            <a:ln w="9525" cap="flat" cmpd="sng" algn="ctr">
              <a:noFill/>
              <a:prstDash val="solid"/>
              <a:round/>
              <a:headEnd type="none" w="med" len="med"/>
              <a:tailEnd type="none" w="med" len="med"/>
            </a:ln>
            <a:effectLst/>
          </p:spPr>
          <p:txBody>
            <a:bodyPr vert="horz" wrap="square" lIns="72000" tIns="72000" rIns="72000" bIns="72000" numCol="1" rtlCol="0" anchor="ctr" anchorCtr="0" compatLnSpc="1">
              <a:prstTxWarp prst="textNoShape">
                <a:avLst/>
              </a:prstTxWarp>
            </a:bodyPr>
            <a:lstStyle/>
            <a:p>
              <a:pPr algn="ctr" defTabSz="914347" fontAlgn="base">
                <a:spcBef>
                  <a:spcPct val="0"/>
                </a:spcBef>
                <a:spcAft>
                  <a:spcPct val="0"/>
                </a:spcAft>
              </a:pPr>
              <a:endParaRPr lang="en-US" sz="1600" dirty="0">
                <a:latin typeface="Arial" pitchFamily="34" charset="0"/>
              </a:endParaRPr>
            </a:p>
          </p:txBody>
        </p:sp>
        <p:pic>
          <p:nvPicPr>
            <p:cNvPr id="22" name="Picture 21">
              <a:extLst>
                <a:ext uri="{FF2B5EF4-FFF2-40B4-BE49-F238E27FC236}">
                  <a16:creationId xmlns:a16="http://schemas.microsoft.com/office/drawing/2014/main" id="{70742495-0F1B-C71B-B95E-77B499136DCB}"/>
                </a:ext>
              </a:extLst>
            </p:cNvPr>
            <p:cNvPicPr preferRelativeResize="0">
              <a:picLocks noChangeAspect="1"/>
            </p:cNvPicPr>
            <p:nvPr/>
          </p:nvPicPr>
          <p:blipFill>
            <a:blip r:embed="rId5"/>
            <a:srcRect l="4627" r="4627"/>
            <a:stretch/>
          </p:blipFill>
          <p:spPr>
            <a:xfrm>
              <a:off x="6038067" y="2113646"/>
              <a:ext cx="1055268" cy="1440000"/>
            </a:xfrm>
            <a:prstGeom prst="rect">
              <a:avLst/>
            </a:prstGeom>
            <a:ln w="19050">
              <a:solidFill>
                <a:srgbClr val="A2A9AF"/>
              </a:solidFill>
            </a:ln>
          </p:spPr>
        </p:pic>
      </p:grpSp>
      <p:sp>
        <p:nvSpPr>
          <p:cNvPr id="23" name="Rectangle 22">
            <a:extLst>
              <a:ext uri="{FF2B5EF4-FFF2-40B4-BE49-F238E27FC236}">
                <a16:creationId xmlns:a16="http://schemas.microsoft.com/office/drawing/2014/main" id="{A06BD457-C73A-F260-C664-8332B571AAE1}"/>
              </a:ext>
            </a:extLst>
          </p:cNvPr>
          <p:cNvSpPr/>
          <p:nvPr/>
        </p:nvSpPr>
        <p:spPr>
          <a:xfrm>
            <a:off x="1388568" y="6567072"/>
            <a:ext cx="6167073" cy="1200650"/>
          </a:xfrm>
          <a:prstGeom prst="rect">
            <a:avLst/>
          </a:prstGeom>
        </p:spPr>
        <p:txBody>
          <a:bodyPr wrap="none">
            <a:spAutoFit/>
          </a:bodyPr>
          <a:lstStyle/>
          <a:p>
            <a:r>
              <a:rPr lang="en-US" sz="1802" dirty="0">
                <a:solidFill>
                  <a:srgbClr val="0A7E42"/>
                </a:solidFill>
                <a:latin typeface="Cabin" panose="020B0604020202020204" charset="0"/>
                <a:cs typeface="SABIC Typeface Headline" panose="020B0603060202020204" pitchFamily="34" charset="0"/>
              </a:rPr>
              <a:t>Eng. Hassan Al-Dahneen</a:t>
            </a:r>
          </a:p>
          <a:p>
            <a:r>
              <a:rPr lang="en-US" dirty="0">
                <a:latin typeface="Cabin" panose="020B0604020202020204" charset="0"/>
              </a:rPr>
              <a:t>MX Student – Artificial Intelligence</a:t>
            </a:r>
          </a:p>
          <a:p>
            <a:r>
              <a:rPr lang="en-US" dirty="0">
                <a:latin typeface="Cabin" panose="020B0604020202020204" charset="0"/>
              </a:rPr>
              <a:t>Information &amp; Computer Science Department,</a:t>
            </a:r>
          </a:p>
          <a:p>
            <a:r>
              <a:rPr lang="en-US" dirty="0">
                <a:latin typeface="Cabin" panose="020B0604020202020204" charset="0"/>
              </a:rPr>
              <a:t>King Fahd University of Petroleum and Minerals, Saudi Arabia.</a:t>
            </a:r>
          </a:p>
        </p:txBody>
      </p:sp>
    </p:spTree>
    <p:extLst>
      <p:ext uri="{BB962C8B-B14F-4D97-AF65-F5344CB8AC3E}">
        <p14:creationId xmlns:p14="http://schemas.microsoft.com/office/powerpoint/2010/main" val="17946975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BBA822-8918-CCA7-25A4-FDC3165F709B}"/>
            </a:ext>
          </a:extLst>
        </p:cNvPr>
        <p:cNvGrpSpPr/>
        <p:nvPr/>
      </p:nvGrpSpPr>
      <p:grpSpPr>
        <a:xfrm>
          <a:off x="0" y="0"/>
          <a:ext cx="0" cy="0"/>
          <a:chOff x="0" y="0"/>
          <a:chExt cx="0" cy="0"/>
        </a:xfrm>
      </p:grpSpPr>
      <p:pic>
        <p:nvPicPr>
          <p:cNvPr id="28" name="Picture 27" descr="A green and white logo&#10;&#10;AI-generated content may be incorrect.">
            <a:extLst>
              <a:ext uri="{FF2B5EF4-FFF2-40B4-BE49-F238E27FC236}">
                <a16:creationId xmlns:a16="http://schemas.microsoft.com/office/drawing/2014/main" id="{2DF07274-D617-6DA3-1650-FB0DADD28C00}"/>
              </a:ext>
            </a:extLst>
          </p:cNvPr>
          <p:cNvPicPr>
            <a:picLocks noChangeAspect="1"/>
          </p:cNvPicPr>
          <p:nvPr/>
        </p:nvPicPr>
        <p:blipFill>
          <a:blip r:embed="rId3"/>
          <a:stretch>
            <a:fillRect/>
          </a:stretch>
        </p:blipFill>
        <p:spPr>
          <a:xfrm>
            <a:off x="13001903" y="176700"/>
            <a:ext cx="1080000" cy="1004400"/>
          </a:xfrm>
          <a:prstGeom prst="rect">
            <a:avLst/>
          </a:prstGeom>
        </p:spPr>
      </p:pic>
      <p:sp>
        <p:nvSpPr>
          <p:cNvPr id="29" name="Rectangle 28">
            <a:extLst>
              <a:ext uri="{FF2B5EF4-FFF2-40B4-BE49-F238E27FC236}">
                <a16:creationId xmlns:a16="http://schemas.microsoft.com/office/drawing/2014/main" id="{BA50165F-D2F1-6E4B-1648-84BA47CF7545}"/>
              </a:ext>
            </a:extLst>
          </p:cNvPr>
          <p:cNvSpPr/>
          <p:nvPr/>
        </p:nvSpPr>
        <p:spPr bwMode="auto">
          <a:xfrm>
            <a:off x="588215" y="1341620"/>
            <a:ext cx="13514039" cy="45719"/>
          </a:xfrm>
          <a:prstGeom prst="rect">
            <a:avLst/>
          </a:prstGeom>
          <a:gradFill flip="none" rotWithShape="1">
            <a:gsLst>
              <a:gs pos="31000">
                <a:srgbClr val="8AB097"/>
              </a:gs>
              <a:gs pos="0">
                <a:schemeClr val="accent1">
                  <a:lumMod val="5000"/>
                  <a:lumOff val="95000"/>
                </a:schemeClr>
              </a:gs>
              <a:gs pos="100000">
                <a:srgbClr val="4A8156"/>
              </a:gs>
            </a:gsLst>
            <a:lin ang="10800000" scaled="1"/>
            <a:tileRect/>
          </a:gradFill>
          <a:ln w="9525" cap="flat" cmpd="sng" algn="ctr">
            <a:noFill/>
            <a:prstDash val="solid"/>
            <a:round/>
            <a:headEnd type="none" w="med" len="med"/>
            <a:tailEnd type="none" w="med" len="med"/>
          </a:ln>
          <a:effectLst/>
        </p:spPr>
        <p:txBody>
          <a:bodyPr vert="horz" wrap="square" lIns="72000" tIns="72000" rIns="72000" bIns="72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Wingdings" pitchFamily="2" charset="2"/>
              <a:buNone/>
              <a:tabLst/>
            </a:pPr>
            <a:endParaRPr kumimoji="0" lang="en-US" sz="1600" b="0" i="0" u="none" strike="noStrike" cap="none" normalizeH="0" baseline="0" dirty="0">
              <a:ln>
                <a:noFill/>
              </a:ln>
              <a:solidFill>
                <a:schemeClr val="tx1"/>
              </a:solidFill>
              <a:effectLst/>
              <a:latin typeface="Arial" pitchFamily="34" charset="0"/>
            </a:endParaRPr>
          </a:p>
        </p:txBody>
      </p:sp>
      <p:sp>
        <p:nvSpPr>
          <p:cNvPr id="30" name="Rectangle 29">
            <a:extLst>
              <a:ext uri="{FF2B5EF4-FFF2-40B4-BE49-F238E27FC236}">
                <a16:creationId xmlns:a16="http://schemas.microsoft.com/office/drawing/2014/main" id="{BD6A4259-74A4-82FA-C144-7054DB310376}"/>
              </a:ext>
            </a:extLst>
          </p:cNvPr>
          <p:cNvSpPr/>
          <p:nvPr/>
        </p:nvSpPr>
        <p:spPr bwMode="auto">
          <a:xfrm>
            <a:off x="558180" y="7719060"/>
            <a:ext cx="13514039" cy="45719"/>
          </a:xfrm>
          <a:prstGeom prst="rect">
            <a:avLst/>
          </a:prstGeom>
          <a:gradFill flip="none" rotWithShape="1">
            <a:gsLst>
              <a:gs pos="31000">
                <a:srgbClr val="8AB097"/>
              </a:gs>
              <a:gs pos="0">
                <a:schemeClr val="accent1">
                  <a:lumMod val="5000"/>
                  <a:lumOff val="95000"/>
                </a:schemeClr>
              </a:gs>
              <a:gs pos="100000">
                <a:srgbClr val="4A8156"/>
              </a:gs>
            </a:gsLst>
            <a:lin ang="10800000" scaled="1"/>
            <a:tileRect/>
          </a:gradFill>
          <a:ln w="9525" cap="flat" cmpd="sng" algn="ctr">
            <a:noFill/>
            <a:prstDash val="solid"/>
            <a:round/>
            <a:headEnd type="none" w="med" len="med"/>
            <a:tailEnd type="none" w="med" len="med"/>
          </a:ln>
          <a:effectLst/>
        </p:spPr>
        <p:txBody>
          <a:bodyPr vert="horz" wrap="square" lIns="72000" tIns="72000" rIns="72000" bIns="72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Wingdings" pitchFamily="2" charset="2"/>
              <a:buNone/>
              <a:tabLst/>
            </a:pPr>
            <a:endParaRPr kumimoji="0" lang="en-US" sz="1600" b="0" i="0" u="none" strike="noStrike" cap="none" normalizeH="0" baseline="0" dirty="0">
              <a:ln>
                <a:noFill/>
              </a:ln>
              <a:solidFill>
                <a:schemeClr val="tx1"/>
              </a:solidFill>
              <a:effectLst/>
              <a:latin typeface="Arial" pitchFamily="34" charset="0"/>
            </a:endParaRPr>
          </a:p>
        </p:txBody>
      </p:sp>
      <p:sp>
        <p:nvSpPr>
          <p:cNvPr id="31" name="Title 4">
            <a:extLst>
              <a:ext uri="{FF2B5EF4-FFF2-40B4-BE49-F238E27FC236}">
                <a16:creationId xmlns:a16="http://schemas.microsoft.com/office/drawing/2014/main" id="{BF71042A-74CB-A8A9-5514-774C46773A58}"/>
              </a:ext>
            </a:extLst>
          </p:cNvPr>
          <p:cNvSpPr txBox="1">
            <a:spLocks/>
          </p:cNvSpPr>
          <p:nvPr/>
        </p:nvSpPr>
        <p:spPr>
          <a:xfrm>
            <a:off x="588216" y="487680"/>
            <a:ext cx="11931185" cy="6934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200" dirty="0">
                <a:latin typeface="Unbounded" pitchFamily="34" charset="0"/>
              </a:rPr>
              <a:t>Proposed Enhancements – Loss</a:t>
            </a:r>
          </a:p>
        </p:txBody>
      </p:sp>
      <p:sp>
        <p:nvSpPr>
          <p:cNvPr id="2" name="Oval 1">
            <a:extLst>
              <a:ext uri="{FF2B5EF4-FFF2-40B4-BE49-F238E27FC236}">
                <a16:creationId xmlns:a16="http://schemas.microsoft.com/office/drawing/2014/main" id="{ED6CCE88-BFEE-C0CF-43E3-17F24C2765A9}"/>
              </a:ext>
            </a:extLst>
          </p:cNvPr>
          <p:cNvSpPr/>
          <p:nvPr/>
        </p:nvSpPr>
        <p:spPr>
          <a:xfrm flipV="1">
            <a:off x="6103255" y="5364391"/>
            <a:ext cx="2739830" cy="300753"/>
          </a:xfrm>
          <a:prstGeom prst="ellipse">
            <a:avLst/>
          </a:prstGeom>
          <a:solidFill>
            <a:schemeClr val="tx2">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3" name="Freeform 5">
            <a:extLst>
              <a:ext uri="{FF2B5EF4-FFF2-40B4-BE49-F238E27FC236}">
                <a16:creationId xmlns:a16="http://schemas.microsoft.com/office/drawing/2014/main" id="{52C3312E-D48E-E217-EEFE-128525927169}"/>
              </a:ext>
            </a:extLst>
          </p:cNvPr>
          <p:cNvSpPr>
            <a:spLocks/>
          </p:cNvSpPr>
          <p:nvPr/>
        </p:nvSpPr>
        <p:spPr bwMode="auto">
          <a:xfrm>
            <a:off x="5445457" y="3899686"/>
            <a:ext cx="3482976" cy="1245495"/>
          </a:xfrm>
          <a:custGeom>
            <a:avLst/>
            <a:gdLst>
              <a:gd name="T0" fmla="*/ 451 w 629"/>
              <a:gd name="T1" fmla="*/ 74 h 225"/>
              <a:gd name="T2" fmla="*/ 466 w 629"/>
              <a:gd name="T3" fmla="*/ 74 h 225"/>
              <a:gd name="T4" fmla="*/ 503 w 629"/>
              <a:gd name="T5" fmla="*/ 64 h 225"/>
              <a:gd name="T6" fmla="*/ 583 w 629"/>
              <a:gd name="T7" fmla="*/ 15 h 225"/>
              <a:gd name="T8" fmla="*/ 600 w 629"/>
              <a:gd name="T9" fmla="*/ 4 h 225"/>
              <a:gd name="T10" fmla="*/ 621 w 629"/>
              <a:gd name="T11" fmla="*/ 9 h 225"/>
              <a:gd name="T12" fmla="*/ 627 w 629"/>
              <a:gd name="T13" fmla="*/ 19 h 225"/>
              <a:gd name="T14" fmla="*/ 626 w 629"/>
              <a:gd name="T15" fmla="*/ 26 h 225"/>
              <a:gd name="T16" fmla="*/ 588 w 629"/>
              <a:gd name="T17" fmla="*/ 67 h 225"/>
              <a:gd name="T18" fmla="*/ 547 w 629"/>
              <a:gd name="T19" fmla="*/ 105 h 225"/>
              <a:gd name="T20" fmla="*/ 516 w 629"/>
              <a:gd name="T21" fmla="*/ 135 h 225"/>
              <a:gd name="T22" fmla="*/ 497 w 629"/>
              <a:gd name="T23" fmla="*/ 148 h 225"/>
              <a:gd name="T24" fmla="*/ 447 w 629"/>
              <a:gd name="T25" fmla="*/ 179 h 225"/>
              <a:gd name="T26" fmla="*/ 393 w 629"/>
              <a:gd name="T27" fmla="*/ 219 h 225"/>
              <a:gd name="T28" fmla="*/ 371 w 629"/>
              <a:gd name="T29" fmla="*/ 223 h 225"/>
              <a:gd name="T30" fmla="*/ 329 w 629"/>
              <a:gd name="T31" fmla="*/ 212 h 225"/>
              <a:gd name="T32" fmla="*/ 285 w 629"/>
              <a:gd name="T33" fmla="*/ 201 h 225"/>
              <a:gd name="T34" fmla="*/ 225 w 629"/>
              <a:gd name="T35" fmla="*/ 189 h 225"/>
              <a:gd name="T36" fmla="*/ 186 w 629"/>
              <a:gd name="T37" fmla="*/ 181 h 225"/>
              <a:gd name="T38" fmla="*/ 169 w 629"/>
              <a:gd name="T39" fmla="*/ 180 h 225"/>
              <a:gd name="T40" fmla="*/ 121 w 629"/>
              <a:gd name="T41" fmla="*/ 170 h 225"/>
              <a:gd name="T42" fmla="*/ 66 w 629"/>
              <a:gd name="T43" fmla="*/ 157 h 225"/>
              <a:gd name="T44" fmla="*/ 23 w 629"/>
              <a:gd name="T45" fmla="*/ 149 h 225"/>
              <a:gd name="T46" fmla="*/ 9 w 629"/>
              <a:gd name="T47" fmla="*/ 145 h 225"/>
              <a:gd name="T48" fmla="*/ 4 w 629"/>
              <a:gd name="T49" fmla="*/ 140 h 225"/>
              <a:gd name="T50" fmla="*/ 3 w 629"/>
              <a:gd name="T51" fmla="*/ 94 h 225"/>
              <a:gd name="T52" fmla="*/ 21 w 629"/>
              <a:gd name="T53" fmla="*/ 29 h 225"/>
              <a:gd name="T54" fmla="*/ 39 w 629"/>
              <a:gd name="T55" fmla="*/ 4 h 225"/>
              <a:gd name="T56" fmla="*/ 45 w 629"/>
              <a:gd name="T57" fmla="*/ 2 h 225"/>
              <a:gd name="T58" fmla="*/ 106 w 629"/>
              <a:gd name="T59" fmla="*/ 21 h 225"/>
              <a:gd name="T60" fmla="*/ 125 w 629"/>
              <a:gd name="T61" fmla="*/ 27 h 225"/>
              <a:gd name="T62" fmla="*/ 135 w 629"/>
              <a:gd name="T63" fmla="*/ 27 h 225"/>
              <a:gd name="T64" fmla="*/ 175 w 629"/>
              <a:gd name="T65" fmla="*/ 17 h 225"/>
              <a:gd name="T66" fmla="*/ 231 w 629"/>
              <a:gd name="T67" fmla="*/ 11 h 225"/>
              <a:gd name="T68" fmla="*/ 274 w 629"/>
              <a:gd name="T69" fmla="*/ 24 h 225"/>
              <a:gd name="T70" fmla="*/ 329 w 629"/>
              <a:gd name="T71" fmla="*/ 52 h 225"/>
              <a:gd name="T72" fmla="*/ 356 w 629"/>
              <a:gd name="T73" fmla="*/ 57 h 225"/>
              <a:gd name="T74" fmla="*/ 417 w 629"/>
              <a:gd name="T75" fmla="*/ 71 h 225"/>
              <a:gd name="T76" fmla="*/ 433 w 629"/>
              <a:gd name="T77" fmla="*/ 87 h 225"/>
              <a:gd name="T78" fmla="*/ 422 w 629"/>
              <a:gd name="T79" fmla="*/ 112 h 225"/>
              <a:gd name="T80" fmla="*/ 386 w 629"/>
              <a:gd name="T81" fmla="*/ 113 h 225"/>
              <a:gd name="T82" fmla="*/ 309 w 629"/>
              <a:gd name="T83" fmla="*/ 113 h 225"/>
              <a:gd name="T84" fmla="*/ 279 w 629"/>
              <a:gd name="T85" fmla="*/ 120 h 225"/>
              <a:gd name="T86" fmla="*/ 272 w 629"/>
              <a:gd name="T87" fmla="*/ 134 h 225"/>
              <a:gd name="T88" fmla="*/ 285 w 629"/>
              <a:gd name="T89" fmla="*/ 141 h 225"/>
              <a:gd name="T90" fmla="*/ 296 w 629"/>
              <a:gd name="T91" fmla="*/ 137 h 225"/>
              <a:gd name="T92" fmla="*/ 366 w 629"/>
              <a:gd name="T93" fmla="*/ 134 h 225"/>
              <a:gd name="T94" fmla="*/ 409 w 629"/>
              <a:gd name="T95" fmla="*/ 136 h 225"/>
              <a:gd name="T96" fmla="*/ 437 w 629"/>
              <a:gd name="T97" fmla="*/ 130 h 225"/>
              <a:gd name="T98" fmla="*/ 453 w 629"/>
              <a:gd name="T99" fmla="*/ 77 h 225"/>
              <a:gd name="T100" fmla="*/ 451 w 629"/>
              <a:gd name="T101" fmla="*/ 74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629" h="225">
                <a:moveTo>
                  <a:pt x="451" y="74"/>
                </a:moveTo>
                <a:cubicBezTo>
                  <a:pt x="457" y="74"/>
                  <a:pt x="462" y="74"/>
                  <a:pt x="466" y="74"/>
                </a:cubicBezTo>
                <a:cubicBezTo>
                  <a:pt x="480" y="73"/>
                  <a:pt x="491" y="68"/>
                  <a:pt x="503" y="64"/>
                </a:cubicBezTo>
                <a:cubicBezTo>
                  <a:pt x="533" y="52"/>
                  <a:pt x="557" y="33"/>
                  <a:pt x="583" y="15"/>
                </a:cubicBezTo>
                <a:cubicBezTo>
                  <a:pt x="589" y="11"/>
                  <a:pt x="594" y="7"/>
                  <a:pt x="600" y="4"/>
                </a:cubicBezTo>
                <a:cubicBezTo>
                  <a:pt x="608" y="0"/>
                  <a:pt x="615" y="2"/>
                  <a:pt x="621" y="9"/>
                </a:cubicBezTo>
                <a:cubicBezTo>
                  <a:pt x="623" y="12"/>
                  <a:pt x="625" y="16"/>
                  <a:pt x="627" y="19"/>
                </a:cubicBezTo>
                <a:cubicBezTo>
                  <a:pt x="629" y="22"/>
                  <a:pt x="628" y="24"/>
                  <a:pt x="626" y="26"/>
                </a:cubicBezTo>
                <a:cubicBezTo>
                  <a:pt x="613" y="40"/>
                  <a:pt x="601" y="54"/>
                  <a:pt x="588" y="67"/>
                </a:cubicBezTo>
                <a:cubicBezTo>
                  <a:pt x="575" y="80"/>
                  <a:pt x="560" y="92"/>
                  <a:pt x="547" y="105"/>
                </a:cubicBezTo>
                <a:cubicBezTo>
                  <a:pt x="536" y="115"/>
                  <a:pt x="527" y="126"/>
                  <a:pt x="516" y="135"/>
                </a:cubicBezTo>
                <a:cubicBezTo>
                  <a:pt x="511" y="140"/>
                  <a:pt x="503" y="144"/>
                  <a:pt x="497" y="148"/>
                </a:cubicBezTo>
                <a:cubicBezTo>
                  <a:pt x="480" y="158"/>
                  <a:pt x="464" y="169"/>
                  <a:pt x="447" y="179"/>
                </a:cubicBezTo>
                <a:cubicBezTo>
                  <a:pt x="427" y="190"/>
                  <a:pt x="411" y="205"/>
                  <a:pt x="393" y="219"/>
                </a:cubicBezTo>
                <a:cubicBezTo>
                  <a:pt x="386" y="225"/>
                  <a:pt x="379" y="225"/>
                  <a:pt x="371" y="223"/>
                </a:cubicBezTo>
                <a:cubicBezTo>
                  <a:pt x="357" y="219"/>
                  <a:pt x="343" y="216"/>
                  <a:pt x="329" y="212"/>
                </a:cubicBezTo>
                <a:cubicBezTo>
                  <a:pt x="314" y="208"/>
                  <a:pt x="300" y="205"/>
                  <a:pt x="285" y="201"/>
                </a:cubicBezTo>
                <a:cubicBezTo>
                  <a:pt x="265" y="197"/>
                  <a:pt x="245" y="193"/>
                  <a:pt x="225" y="189"/>
                </a:cubicBezTo>
                <a:cubicBezTo>
                  <a:pt x="212" y="186"/>
                  <a:pt x="199" y="183"/>
                  <a:pt x="186" y="181"/>
                </a:cubicBezTo>
                <a:cubicBezTo>
                  <a:pt x="180" y="180"/>
                  <a:pt x="174" y="180"/>
                  <a:pt x="169" y="180"/>
                </a:cubicBezTo>
                <a:cubicBezTo>
                  <a:pt x="152" y="180"/>
                  <a:pt x="137" y="175"/>
                  <a:pt x="121" y="170"/>
                </a:cubicBezTo>
                <a:cubicBezTo>
                  <a:pt x="103" y="165"/>
                  <a:pt x="85" y="161"/>
                  <a:pt x="66" y="157"/>
                </a:cubicBezTo>
                <a:cubicBezTo>
                  <a:pt x="52" y="154"/>
                  <a:pt x="38" y="152"/>
                  <a:pt x="23" y="149"/>
                </a:cubicBezTo>
                <a:cubicBezTo>
                  <a:pt x="18" y="148"/>
                  <a:pt x="13" y="147"/>
                  <a:pt x="9" y="145"/>
                </a:cubicBezTo>
                <a:cubicBezTo>
                  <a:pt x="7" y="144"/>
                  <a:pt x="5" y="142"/>
                  <a:pt x="4" y="140"/>
                </a:cubicBezTo>
                <a:cubicBezTo>
                  <a:pt x="0" y="125"/>
                  <a:pt x="1" y="109"/>
                  <a:pt x="3" y="94"/>
                </a:cubicBezTo>
                <a:cubicBezTo>
                  <a:pt x="6" y="72"/>
                  <a:pt x="12" y="50"/>
                  <a:pt x="21" y="29"/>
                </a:cubicBezTo>
                <a:cubicBezTo>
                  <a:pt x="26" y="20"/>
                  <a:pt x="30" y="10"/>
                  <a:pt x="39" y="4"/>
                </a:cubicBezTo>
                <a:cubicBezTo>
                  <a:pt x="40" y="3"/>
                  <a:pt x="43" y="2"/>
                  <a:pt x="45" y="2"/>
                </a:cubicBezTo>
                <a:cubicBezTo>
                  <a:pt x="66" y="8"/>
                  <a:pt x="86" y="15"/>
                  <a:pt x="106" y="21"/>
                </a:cubicBezTo>
                <a:cubicBezTo>
                  <a:pt x="113" y="23"/>
                  <a:pt x="119" y="25"/>
                  <a:pt x="125" y="27"/>
                </a:cubicBezTo>
                <a:cubicBezTo>
                  <a:pt x="129" y="28"/>
                  <a:pt x="132" y="28"/>
                  <a:pt x="135" y="27"/>
                </a:cubicBezTo>
                <a:cubicBezTo>
                  <a:pt x="149" y="24"/>
                  <a:pt x="162" y="20"/>
                  <a:pt x="175" y="17"/>
                </a:cubicBezTo>
                <a:cubicBezTo>
                  <a:pt x="193" y="13"/>
                  <a:pt x="212" y="9"/>
                  <a:pt x="231" y="11"/>
                </a:cubicBezTo>
                <a:cubicBezTo>
                  <a:pt x="246" y="13"/>
                  <a:pt x="261" y="17"/>
                  <a:pt x="274" y="24"/>
                </a:cubicBezTo>
                <a:cubicBezTo>
                  <a:pt x="293" y="33"/>
                  <a:pt x="311" y="42"/>
                  <a:pt x="329" y="52"/>
                </a:cubicBezTo>
                <a:cubicBezTo>
                  <a:pt x="337" y="56"/>
                  <a:pt x="347" y="56"/>
                  <a:pt x="356" y="57"/>
                </a:cubicBezTo>
                <a:cubicBezTo>
                  <a:pt x="377" y="60"/>
                  <a:pt x="398" y="62"/>
                  <a:pt x="417" y="71"/>
                </a:cubicBezTo>
                <a:cubicBezTo>
                  <a:pt x="425" y="74"/>
                  <a:pt x="428" y="81"/>
                  <a:pt x="433" y="87"/>
                </a:cubicBezTo>
                <a:cubicBezTo>
                  <a:pt x="440" y="96"/>
                  <a:pt x="435" y="111"/>
                  <a:pt x="422" y="112"/>
                </a:cubicBezTo>
                <a:cubicBezTo>
                  <a:pt x="410" y="113"/>
                  <a:pt x="398" y="114"/>
                  <a:pt x="386" y="113"/>
                </a:cubicBezTo>
                <a:cubicBezTo>
                  <a:pt x="360" y="111"/>
                  <a:pt x="334" y="109"/>
                  <a:pt x="309" y="113"/>
                </a:cubicBezTo>
                <a:cubicBezTo>
                  <a:pt x="299" y="114"/>
                  <a:pt x="289" y="117"/>
                  <a:pt x="279" y="120"/>
                </a:cubicBezTo>
                <a:cubicBezTo>
                  <a:pt x="273" y="122"/>
                  <a:pt x="270" y="128"/>
                  <a:pt x="272" y="134"/>
                </a:cubicBezTo>
                <a:cubicBezTo>
                  <a:pt x="274" y="139"/>
                  <a:pt x="279" y="142"/>
                  <a:pt x="285" y="141"/>
                </a:cubicBezTo>
                <a:cubicBezTo>
                  <a:pt x="289" y="140"/>
                  <a:pt x="292" y="138"/>
                  <a:pt x="296" y="137"/>
                </a:cubicBezTo>
                <a:cubicBezTo>
                  <a:pt x="319" y="131"/>
                  <a:pt x="343" y="132"/>
                  <a:pt x="366" y="134"/>
                </a:cubicBezTo>
                <a:cubicBezTo>
                  <a:pt x="381" y="135"/>
                  <a:pt x="395" y="136"/>
                  <a:pt x="409" y="136"/>
                </a:cubicBezTo>
                <a:cubicBezTo>
                  <a:pt x="418" y="136"/>
                  <a:pt x="428" y="134"/>
                  <a:pt x="437" y="130"/>
                </a:cubicBezTo>
                <a:cubicBezTo>
                  <a:pt x="454" y="122"/>
                  <a:pt x="465" y="96"/>
                  <a:pt x="453" y="77"/>
                </a:cubicBezTo>
                <a:cubicBezTo>
                  <a:pt x="452" y="76"/>
                  <a:pt x="452" y="76"/>
                  <a:pt x="451" y="74"/>
                </a:cubicBezTo>
                <a:close/>
              </a:path>
            </a:pathLst>
          </a:custGeom>
          <a:solidFill>
            <a:srgbClr val="0A7E4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20" name="TextBox 19">
            <a:extLst>
              <a:ext uri="{FF2B5EF4-FFF2-40B4-BE49-F238E27FC236}">
                <a16:creationId xmlns:a16="http://schemas.microsoft.com/office/drawing/2014/main" id="{C89E9CB0-E13B-ABB7-B600-61CEC037D8F5}"/>
              </a:ext>
            </a:extLst>
          </p:cNvPr>
          <p:cNvSpPr txBox="1"/>
          <p:nvPr/>
        </p:nvSpPr>
        <p:spPr>
          <a:xfrm>
            <a:off x="927720" y="4101726"/>
            <a:ext cx="3420000" cy="1015663"/>
          </a:xfrm>
          <a:prstGeom prst="rect">
            <a:avLst/>
          </a:prstGeom>
          <a:noFill/>
        </p:spPr>
        <p:txBody>
          <a:bodyPr wrap="square" rtlCol="0">
            <a:spAutoFit/>
          </a:bodyPr>
          <a:lstStyle/>
          <a:p>
            <a:pPr lvl="0">
              <a:defRPr/>
            </a:pPr>
            <a:r>
              <a:rPr lang="en-US" sz="1500" dirty="0">
                <a:solidFill>
                  <a:schemeClr val="accent6">
                    <a:lumMod val="60000"/>
                    <a:lumOff val="40000"/>
                  </a:schemeClr>
                </a:solidFill>
                <a:latin typeface="Cabin" pitchFamily="34" charset="0"/>
              </a:rPr>
              <a:t>Focal Loss</a:t>
            </a:r>
            <a:r>
              <a:rPr lang="en-US" sz="1000" dirty="0">
                <a:latin typeface="Cabin" panose="020B0604020202020204" charset="0"/>
              </a:rPr>
              <a:t> </a:t>
            </a:r>
          </a:p>
          <a:p>
            <a:pPr lvl="0">
              <a:defRPr/>
            </a:pPr>
            <a:r>
              <a:rPr lang="en-US" sz="1500" dirty="0">
                <a:latin typeface="Cabin" panose="020B0604020202020204" charset="0"/>
              </a:rPr>
              <a:t>A dynamically scaled version of </a:t>
            </a:r>
            <a:r>
              <a:rPr lang="en-US" sz="1500" dirty="0" err="1">
                <a:latin typeface="Cabin" panose="020B0604020202020204" charset="0"/>
              </a:rPr>
              <a:t>CrossEntropy</a:t>
            </a:r>
            <a:r>
              <a:rPr lang="en-US" sz="1500" dirty="0">
                <a:latin typeface="Cabin" panose="020B0604020202020204" charset="0"/>
              </a:rPr>
              <a:t> Loss that focuses learning on harder examples.</a:t>
            </a:r>
            <a:endParaRPr lang="en-GB" sz="1500" dirty="0">
              <a:latin typeface="Cabin" panose="020B0604020202020204" charset="0"/>
            </a:endParaRPr>
          </a:p>
        </p:txBody>
      </p:sp>
      <p:sp>
        <p:nvSpPr>
          <p:cNvPr id="23" name="TextBox 22">
            <a:extLst>
              <a:ext uri="{FF2B5EF4-FFF2-40B4-BE49-F238E27FC236}">
                <a16:creationId xmlns:a16="http://schemas.microsoft.com/office/drawing/2014/main" id="{6DB9E58A-CF8A-BC7A-4F64-58573149423C}"/>
              </a:ext>
            </a:extLst>
          </p:cNvPr>
          <p:cNvSpPr txBox="1"/>
          <p:nvPr/>
        </p:nvSpPr>
        <p:spPr>
          <a:xfrm>
            <a:off x="927721" y="1914767"/>
            <a:ext cx="3420000" cy="1015663"/>
          </a:xfrm>
          <a:prstGeom prst="rect">
            <a:avLst/>
          </a:prstGeom>
          <a:noFill/>
        </p:spPr>
        <p:txBody>
          <a:bodyPr wrap="square" rtlCol="0">
            <a:spAutoFit/>
          </a:bodyPr>
          <a:lstStyle/>
          <a:p>
            <a:pPr lvl="0">
              <a:defRPr/>
            </a:pPr>
            <a:r>
              <a:rPr lang="en-US" sz="1500" dirty="0" err="1">
                <a:solidFill>
                  <a:schemeClr val="accent6">
                    <a:lumMod val="60000"/>
                    <a:lumOff val="40000"/>
                  </a:schemeClr>
                </a:solidFill>
                <a:latin typeface="Cabin" pitchFamily="34" charset="0"/>
              </a:rPr>
              <a:t>CrossEntropy</a:t>
            </a:r>
            <a:r>
              <a:rPr lang="en-US" sz="1500" dirty="0">
                <a:solidFill>
                  <a:schemeClr val="accent6">
                    <a:lumMod val="60000"/>
                    <a:lumOff val="40000"/>
                  </a:schemeClr>
                </a:solidFill>
                <a:latin typeface="Cabin" pitchFamily="34" charset="0"/>
              </a:rPr>
              <a:t> </a:t>
            </a:r>
            <a:r>
              <a:rPr lang="en-US" sz="1400" dirty="0">
                <a:solidFill>
                  <a:schemeClr val="accent6">
                    <a:lumMod val="60000"/>
                    <a:lumOff val="40000"/>
                  </a:schemeClr>
                </a:solidFill>
                <a:latin typeface="Cabin" pitchFamily="34" charset="0"/>
              </a:rPr>
              <a:t>Loss</a:t>
            </a:r>
            <a:r>
              <a:rPr lang="en-US" sz="1400" dirty="0"/>
              <a:t> </a:t>
            </a:r>
          </a:p>
          <a:p>
            <a:pPr lvl="0">
              <a:defRPr/>
            </a:pPr>
            <a:r>
              <a:rPr lang="en-US" sz="1500" dirty="0">
                <a:latin typeface="Cabin" panose="020B0604020202020204" charset="0"/>
              </a:rPr>
              <a:t>Standard loss that penalizes incorrect class prediction by comparing logits to true label.</a:t>
            </a:r>
            <a:endParaRPr lang="en-GB" sz="1500" dirty="0">
              <a:latin typeface="Cabin" panose="020B0604020202020204" charset="0"/>
            </a:endParaRPr>
          </a:p>
        </p:txBody>
      </p:sp>
      <p:sp>
        <p:nvSpPr>
          <p:cNvPr id="24" name="TextBox 23">
            <a:extLst>
              <a:ext uri="{FF2B5EF4-FFF2-40B4-BE49-F238E27FC236}">
                <a16:creationId xmlns:a16="http://schemas.microsoft.com/office/drawing/2014/main" id="{5AFF1B0E-E624-5AFA-95AA-CA40AA7334A3}"/>
              </a:ext>
            </a:extLst>
          </p:cNvPr>
          <p:cNvSpPr txBox="1"/>
          <p:nvPr/>
        </p:nvSpPr>
        <p:spPr>
          <a:xfrm>
            <a:off x="10401921" y="1914767"/>
            <a:ext cx="3420000" cy="1015663"/>
          </a:xfrm>
          <a:prstGeom prst="rect">
            <a:avLst/>
          </a:prstGeom>
          <a:noFill/>
        </p:spPr>
        <p:txBody>
          <a:bodyPr wrap="square" rtlCol="0">
            <a:spAutoFit/>
          </a:bodyPr>
          <a:lstStyle/>
          <a:p>
            <a:pPr lvl="0">
              <a:defRPr/>
            </a:pPr>
            <a:r>
              <a:rPr lang="en-US" sz="1500" dirty="0">
                <a:solidFill>
                  <a:schemeClr val="accent6">
                    <a:lumMod val="60000"/>
                    <a:lumOff val="40000"/>
                  </a:schemeClr>
                </a:solidFill>
                <a:latin typeface="Cabin" pitchFamily="34" charset="0"/>
              </a:rPr>
              <a:t>Perceptual Loss</a:t>
            </a:r>
            <a:r>
              <a:rPr lang="en-US" sz="1000" dirty="0">
                <a:solidFill>
                  <a:schemeClr val="accent6">
                    <a:lumMod val="60000"/>
                    <a:lumOff val="40000"/>
                  </a:schemeClr>
                </a:solidFill>
                <a:latin typeface="Cabin" pitchFamily="34" charset="0"/>
              </a:rPr>
              <a:t> </a:t>
            </a:r>
          </a:p>
          <a:p>
            <a:pPr lvl="0">
              <a:defRPr/>
            </a:pPr>
            <a:r>
              <a:rPr lang="en-US" sz="1500" dirty="0">
                <a:latin typeface="Cabin" panose="020B0604020202020204" charset="0"/>
              </a:rPr>
              <a:t>Measures similarity between predicted </a:t>
            </a:r>
            <a:r>
              <a:rPr lang="en-US" sz="1500" dirty="0" err="1">
                <a:latin typeface="Cabin" panose="020B0604020202020204" charset="0"/>
              </a:rPr>
              <a:t>softmax</a:t>
            </a:r>
            <a:r>
              <a:rPr lang="en-US" sz="1500" dirty="0">
                <a:latin typeface="Cabin" panose="020B0604020202020204" charset="0"/>
              </a:rPr>
              <a:t> distribution and true labels using MSE. </a:t>
            </a:r>
            <a:endParaRPr lang="en-GB" sz="1500" dirty="0">
              <a:solidFill>
                <a:schemeClr val="accent6">
                  <a:lumMod val="60000"/>
                  <a:lumOff val="40000"/>
                </a:schemeClr>
              </a:solidFill>
              <a:latin typeface="Cabin" pitchFamily="34" charset="0"/>
            </a:endParaRPr>
          </a:p>
        </p:txBody>
      </p:sp>
      <p:sp>
        <p:nvSpPr>
          <p:cNvPr id="26" name="TextBox 25">
            <a:extLst>
              <a:ext uri="{FF2B5EF4-FFF2-40B4-BE49-F238E27FC236}">
                <a16:creationId xmlns:a16="http://schemas.microsoft.com/office/drawing/2014/main" id="{647CD467-6742-45A9-3259-33A793560A73}"/>
              </a:ext>
            </a:extLst>
          </p:cNvPr>
          <p:cNvSpPr txBox="1"/>
          <p:nvPr/>
        </p:nvSpPr>
        <p:spPr>
          <a:xfrm>
            <a:off x="10401921" y="4101726"/>
            <a:ext cx="3420000" cy="1015663"/>
          </a:xfrm>
          <a:prstGeom prst="rect">
            <a:avLst/>
          </a:prstGeom>
          <a:noFill/>
        </p:spPr>
        <p:txBody>
          <a:bodyPr wrap="square" rtlCol="0">
            <a:spAutoFit/>
          </a:bodyPr>
          <a:lstStyle/>
          <a:p>
            <a:pPr lvl="0">
              <a:defRPr/>
            </a:pPr>
            <a:r>
              <a:rPr lang="en-US" sz="1500" dirty="0">
                <a:solidFill>
                  <a:schemeClr val="accent6">
                    <a:lumMod val="60000"/>
                    <a:lumOff val="40000"/>
                  </a:schemeClr>
                </a:solidFill>
                <a:latin typeface="Cabin" pitchFamily="34" charset="0"/>
              </a:rPr>
              <a:t>Composite Loss</a:t>
            </a:r>
          </a:p>
          <a:p>
            <a:pPr lvl="0">
              <a:defRPr/>
            </a:pPr>
            <a:r>
              <a:rPr lang="en-US" sz="1000" dirty="0">
                <a:latin typeface="Cabin" panose="020B0604020202020204" charset="0"/>
              </a:rPr>
              <a:t> </a:t>
            </a:r>
            <a:r>
              <a:rPr lang="en-US" sz="1500" dirty="0">
                <a:latin typeface="Cabin" panose="020B0604020202020204" charset="0"/>
              </a:rPr>
              <a:t>A hybrid combining </a:t>
            </a:r>
            <a:r>
              <a:rPr lang="en-US" sz="1500" dirty="0" err="1">
                <a:latin typeface="Cabin" panose="020B0604020202020204" charset="0"/>
              </a:rPr>
              <a:t>CrossEntropy</a:t>
            </a:r>
            <a:r>
              <a:rPr lang="en-US" sz="1500" dirty="0">
                <a:latin typeface="Cabin" panose="020B0604020202020204" charset="0"/>
              </a:rPr>
              <a:t> Loss and Perceptual Loss to balance classification and distribution alignment. </a:t>
            </a:r>
            <a:endParaRPr lang="en-GB" sz="1500" dirty="0">
              <a:latin typeface="Cabin" panose="020B0604020202020204" charset="0"/>
            </a:endParaRPr>
          </a:p>
        </p:txBody>
      </p:sp>
      <p:pic>
        <p:nvPicPr>
          <p:cNvPr id="27" name="Picture 6" descr="Loss - Free gaming icons">
            <a:extLst>
              <a:ext uri="{FF2B5EF4-FFF2-40B4-BE49-F238E27FC236}">
                <a16:creationId xmlns:a16="http://schemas.microsoft.com/office/drawing/2014/main" id="{6CC16E8B-D4BE-5483-4C45-509E6C0BFB4C}"/>
              </a:ext>
            </a:extLst>
          </p:cNvPr>
          <p:cNvPicPr>
            <a:picLocks noChangeAspect="1" noChangeArrowheads="1"/>
          </p:cNvPicPr>
          <p:nvPr/>
        </p:nvPicPr>
        <p:blipFill>
          <a:blip r:embed="rId4">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286945" y="1670077"/>
            <a:ext cx="1800000" cy="1800000"/>
          </a:xfrm>
          <a:prstGeom prst="rect">
            <a:avLst/>
          </a:prstGeom>
          <a:noFill/>
          <a:extLst>
            <a:ext uri="{909E8E84-426E-40DD-AFC4-6F175D3DCCD1}">
              <a14:hiddenFill xmlns:a14="http://schemas.microsoft.com/office/drawing/2010/main">
                <a:solidFill>
                  <a:srgbClr val="FFFFFF"/>
                </a:solidFill>
              </a14:hiddenFill>
            </a:ext>
          </a:extLst>
        </p:spPr>
      </p:pic>
      <p:sp>
        <p:nvSpPr>
          <p:cNvPr id="37" name="Text Placeholder 7">
            <a:extLst>
              <a:ext uri="{FF2B5EF4-FFF2-40B4-BE49-F238E27FC236}">
                <a16:creationId xmlns:a16="http://schemas.microsoft.com/office/drawing/2014/main" id="{62ED8E2D-FB67-7250-AF9A-1DA2E5E9B0D8}"/>
              </a:ext>
            </a:extLst>
          </p:cNvPr>
          <p:cNvSpPr txBox="1">
            <a:spLocks/>
          </p:cNvSpPr>
          <p:nvPr/>
        </p:nvSpPr>
        <p:spPr>
          <a:xfrm>
            <a:off x="588215" y="7826802"/>
            <a:ext cx="13493688" cy="167117"/>
          </a:xfrm>
          <a:prstGeom prst="rect">
            <a:avLst/>
          </a:prstGeom>
        </p:spPr>
        <p:txBody>
          <a:bodyPr vert="horz" wrap="square" lIns="0" tIns="0" rIns="0" bIns="0" rtlCol="0">
            <a:noAutofit/>
          </a:bodyPr>
          <a:lstStyle>
            <a:lvl1pPr marL="0" indent="0" algn="l" rtl="0" eaLnBrk="1" fontAlgn="base" hangingPunct="1">
              <a:lnSpc>
                <a:spcPct val="120000"/>
              </a:lnSpc>
              <a:spcBef>
                <a:spcPts val="0"/>
              </a:spcBef>
              <a:spcAft>
                <a:spcPct val="0"/>
              </a:spcAft>
              <a:buClr>
                <a:schemeClr val="tx1"/>
              </a:buClr>
              <a:buFont typeface="Arial" pitchFamily="34" charset="0"/>
              <a:buNone/>
              <a:defRPr sz="1020" b="0" cap="none" baseline="0">
                <a:solidFill>
                  <a:schemeClr val="tx1"/>
                </a:solidFill>
                <a:latin typeface="+mn-lt"/>
                <a:ea typeface="+mn-ea"/>
                <a:cs typeface="+mn-cs"/>
              </a:defRPr>
            </a:lvl1pPr>
            <a:lvl2pPr marL="329184" indent="-329184" algn="l" rtl="0" eaLnBrk="1" fontAlgn="base" hangingPunct="1">
              <a:lnSpc>
                <a:spcPct val="120000"/>
              </a:lnSpc>
              <a:spcBef>
                <a:spcPts val="0"/>
              </a:spcBef>
              <a:spcAft>
                <a:spcPct val="0"/>
              </a:spcAft>
              <a:buClr>
                <a:schemeClr val="tx1"/>
              </a:buClr>
              <a:buChar char="•"/>
              <a:defRPr sz="1920">
                <a:solidFill>
                  <a:schemeClr val="tx1"/>
                </a:solidFill>
                <a:latin typeface="+mn-lt"/>
              </a:defRPr>
            </a:lvl2pPr>
            <a:lvl3pPr marL="658368" indent="-329184" algn="l" rtl="0" eaLnBrk="1" fontAlgn="base" hangingPunct="1">
              <a:lnSpc>
                <a:spcPct val="120000"/>
              </a:lnSpc>
              <a:spcBef>
                <a:spcPts val="0"/>
              </a:spcBef>
              <a:spcAft>
                <a:spcPct val="0"/>
              </a:spcAft>
              <a:buClr>
                <a:schemeClr val="tx1"/>
              </a:buClr>
              <a:buChar char="•"/>
              <a:defRPr sz="1920">
                <a:solidFill>
                  <a:schemeClr val="tx1"/>
                </a:solidFill>
                <a:latin typeface="+mn-lt"/>
              </a:defRPr>
            </a:lvl3pPr>
            <a:lvl4pPr marL="987552" indent="-329184" algn="l" rtl="0" eaLnBrk="1" fontAlgn="base" hangingPunct="1">
              <a:lnSpc>
                <a:spcPct val="120000"/>
              </a:lnSpc>
              <a:spcBef>
                <a:spcPts val="0"/>
              </a:spcBef>
              <a:spcAft>
                <a:spcPct val="0"/>
              </a:spcAft>
              <a:buClr>
                <a:schemeClr val="tx1"/>
              </a:buClr>
              <a:buChar char="•"/>
              <a:defRPr sz="1920">
                <a:solidFill>
                  <a:schemeClr val="tx1"/>
                </a:solidFill>
                <a:latin typeface="+mn-lt"/>
              </a:defRPr>
            </a:lvl4pPr>
            <a:lvl5pPr marL="1316736" indent="-329184" algn="l" rtl="0" eaLnBrk="1" fontAlgn="base" hangingPunct="1">
              <a:lnSpc>
                <a:spcPct val="120000"/>
              </a:lnSpc>
              <a:spcBef>
                <a:spcPts val="0"/>
              </a:spcBef>
              <a:spcAft>
                <a:spcPct val="0"/>
              </a:spcAft>
              <a:buClr>
                <a:schemeClr val="tx1"/>
              </a:buClr>
              <a:buChar char="•"/>
              <a:defRPr sz="1920">
                <a:solidFill>
                  <a:schemeClr val="tx1"/>
                </a:solidFill>
                <a:latin typeface="+mn-lt"/>
              </a:defRPr>
            </a:lvl5pPr>
            <a:lvl6pPr marL="2370217" indent="-290231" algn="l" rtl="0" eaLnBrk="1" fontAlgn="base" hangingPunct="1">
              <a:spcBef>
                <a:spcPct val="30000"/>
              </a:spcBef>
              <a:spcAft>
                <a:spcPct val="0"/>
              </a:spcAft>
              <a:buChar char="•"/>
              <a:defRPr>
                <a:solidFill>
                  <a:srgbClr val="808080"/>
                </a:solidFill>
                <a:latin typeface="+mn-lt"/>
              </a:defRPr>
            </a:lvl6pPr>
            <a:lvl7pPr marL="3066772" indent="-290231" algn="l" rtl="0" eaLnBrk="1" fontAlgn="base" hangingPunct="1">
              <a:spcBef>
                <a:spcPct val="30000"/>
              </a:spcBef>
              <a:spcAft>
                <a:spcPct val="0"/>
              </a:spcAft>
              <a:buChar char="•"/>
              <a:defRPr>
                <a:solidFill>
                  <a:srgbClr val="808080"/>
                </a:solidFill>
                <a:latin typeface="+mn-lt"/>
              </a:defRPr>
            </a:lvl7pPr>
            <a:lvl8pPr marL="3763325" indent="-290231" algn="l" rtl="0" eaLnBrk="1" fontAlgn="base" hangingPunct="1">
              <a:spcBef>
                <a:spcPct val="30000"/>
              </a:spcBef>
              <a:spcAft>
                <a:spcPct val="0"/>
              </a:spcAft>
              <a:buChar char="•"/>
              <a:defRPr>
                <a:solidFill>
                  <a:srgbClr val="808080"/>
                </a:solidFill>
                <a:latin typeface="+mn-lt"/>
              </a:defRPr>
            </a:lvl8pPr>
            <a:lvl9pPr marL="4459879" indent="-290231" algn="l" rtl="0" eaLnBrk="1" fontAlgn="base" hangingPunct="1">
              <a:spcBef>
                <a:spcPct val="30000"/>
              </a:spcBef>
              <a:spcAft>
                <a:spcPct val="0"/>
              </a:spcAft>
              <a:buChar char="•"/>
              <a:defRPr>
                <a:solidFill>
                  <a:srgbClr val="808080"/>
                </a:solidFill>
                <a:latin typeface="+mn-lt"/>
              </a:defRPr>
            </a:lvl9pPr>
          </a:lstStyle>
          <a:p>
            <a:pPr marL="0" marR="0" lvl="0" indent="0" algn="l" defTabSz="914400" rtl="0" eaLnBrk="1" fontAlgn="base" latinLnBrk="0" hangingPunct="1">
              <a:lnSpc>
                <a:spcPct val="120000"/>
              </a:lnSpc>
              <a:spcBef>
                <a:spcPts val="0"/>
              </a:spcBef>
              <a:spcAft>
                <a:spcPct val="0"/>
              </a:spcAft>
              <a:buClr>
                <a:srgbClr val="4D4D4D"/>
              </a:buClr>
              <a:buSzTx/>
              <a:buFont typeface="Arial" pitchFamily="34" charset="0"/>
              <a:buNone/>
              <a:tabLst/>
              <a:defRPr/>
            </a:pPr>
            <a:r>
              <a:rPr lang="en-US" kern="0" dirty="0" err="1">
                <a:solidFill>
                  <a:srgbClr val="4D4D4D"/>
                </a:solidFill>
                <a:latin typeface="SABIC Typeface Text Light"/>
                <a:cs typeface="SABIC Typeface Text Light"/>
              </a:rPr>
              <a:t>CrossEntropy</a:t>
            </a:r>
            <a:r>
              <a:rPr lang="en-US" kern="0" dirty="0">
                <a:solidFill>
                  <a:srgbClr val="4D4D4D"/>
                </a:solidFill>
                <a:latin typeface="SABIC Typeface Text Light"/>
                <a:cs typeface="SABIC Typeface Text Light"/>
              </a:rPr>
              <a:t> is the standard </a:t>
            </a:r>
            <a:r>
              <a:rPr lang="en-US" kern="0" dirty="0" err="1">
                <a:solidFill>
                  <a:srgbClr val="4D4D4D"/>
                </a:solidFill>
                <a:latin typeface="SABIC Typeface Text Light"/>
                <a:cs typeface="SABIC Typeface Text Light"/>
              </a:rPr>
              <a:t>PyTorch</a:t>
            </a:r>
            <a:r>
              <a:rPr lang="en-US" kern="0" dirty="0">
                <a:solidFill>
                  <a:srgbClr val="4D4D4D"/>
                </a:solidFill>
                <a:latin typeface="SABIC Typeface Text Light"/>
                <a:cs typeface="SABIC Typeface Text Light"/>
              </a:rPr>
              <a:t> (</a:t>
            </a:r>
            <a:r>
              <a:rPr lang="en-US" kern="0" dirty="0" err="1">
                <a:solidFill>
                  <a:srgbClr val="4D4D4D"/>
                </a:solidFill>
                <a:latin typeface="SABIC Typeface Text Light"/>
                <a:cs typeface="SABIC Typeface Text Light"/>
              </a:rPr>
              <a:t>nn.CrossEntropyLoss</a:t>
            </a:r>
            <a:r>
              <a:rPr lang="en-US" kern="0" dirty="0">
                <a:solidFill>
                  <a:srgbClr val="4D4D4D"/>
                </a:solidFill>
                <a:latin typeface="SABIC Typeface Text Light"/>
                <a:cs typeface="SABIC Typeface Text Light"/>
              </a:rPr>
              <a:t>). While other 3 loss functions were manually implemented. </a:t>
            </a:r>
          </a:p>
        </p:txBody>
      </p:sp>
      <p:pic>
        <p:nvPicPr>
          <p:cNvPr id="2052" name="Picture 4">
            <a:extLst>
              <a:ext uri="{FF2B5EF4-FFF2-40B4-BE49-F238E27FC236}">
                <a16:creationId xmlns:a16="http://schemas.microsoft.com/office/drawing/2014/main" id="{F73A2A98-614B-A1EA-5F99-DD1C011D2F7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2275"/>
          <a:stretch>
            <a:fillRect/>
          </a:stretch>
        </p:blipFill>
        <p:spPr bwMode="auto">
          <a:xfrm>
            <a:off x="927720" y="2864327"/>
            <a:ext cx="1752600" cy="381000"/>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a:extLst>
              <a:ext uri="{FF2B5EF4-FFF2-40B4-BE49-F238E27FC236}">
                <a16:creationId xmlns:a16="http://schemas.microsoft.com/office/drawing/2014/main" id="{6B935DBC-74E9-95CA-8417-F4C2181EC41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l="2957"/>
          <a:stretch>
            <a:fillRect/>
          </a:stretch>
        </p:blipFill>
        <p:spPr bwMode="auto">
          <a:xfrm>
            <a:off x="931948" y="5117389"/>
            <a:ext cx="2076450" cy="314325"/>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7441D1C4-0B0A-30B1-27C0-C093645A1C9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407994" y="2930430"/>
            <a:ext cx="2133600" cy="342900"/>
          </a:xfrm>
          <a:prstGeom prst="rect">
            <a:avLst/>
          </a:prstGeom>
          <a:noFill/>
          <a:extLst>
            <a:ext uri="{909E8E84-426E-40DD-AFC4-6F175D3DCCD1}">
              <a14:hiddenFill xmlns:a14="http://schemas.microsoft.com/office/drawing/2010/main">
                <a:solidFill>
                  <a:srgbClr val="FFFFFF"/>
                </a:solidFill>
              </a14:hiddenFill>
            </a:ext>
          </a:extLst>
        </p:spPr>
      </p:pic>
      <p:pic>
        <p:nvPicPr>
          <p:cNvPr id="2049" name="Picture 1">
            <a:extLst>
              <a:ext uri="{FF2B5EF4-FFF2-40B4-BE49-F238E27FC236}">
                <a16:creationId xmlns:a16="http://schemas.microsoft.com/office/drawing/2014/main" id="{F991BF0B-7FCF-653B-C81C-D71C265D527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l="1337"/>
          <a:stretch>
            <a:fillRect/>
          </a:stretch>
        </p:blipFill>
        <p:spPr bwMode="auto">
          <a:xfrm>
            <a:off x="10407994" y="5117389"/>
            <a:ext cx="3009900" cy="32385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5B47C78B-9600-6DF3-7126-5868597B2852}"/>
              </a:ext>
            </a:extLst>
          </p:cNvPr>
          <p:cNvPicPr>
            <a:picLocks noChangeAspect="1"/>
          </p:cNvPicPr>
          <p:nvPr/>
        </p:nvPicPr>
        <p:blipFill>
          <a:blip r:embed="rId9"/>
          <a:srcRect t="89533"/>
          <a:stretch/>
        </p:blipFill>
        <p:spPr>
          <a:xfrm>
            <a:off x="8086945" y="7309609"/>
            <a:ext cx="771525" cy="349961"/>
          </a:xfrm>
          <a:prstGeom prst="rect">
            <a:avLst/>
          </a:prstGeom>
        </p:spPr>
      </p:pic>
      <p:pic>
        <p:nvPicPr>
          <p:cNvPr id="9" name="Picture 8">
            <a:extLst>
              <a:ext uri="{FF2B5EF4-FFF2-40B4-BE49-F238E27FC236}">
                <a16:creationId xmlns:a16="http://schemas.microsoft.com/office/drawing/2014/main" id="{DEE703CF-FFC9-4689-1599-AC71444EBBD5}"/>
              </a:ext>
            </a:extLst>
          </p:cNvPr>
          <p:cNvPicPr>
            <a:picLocks noChangeAspect="1"/>
          </p:cNvPicPr>
          <p:nvPr/>
        </p:nvPicPr>
        <p:blipFill>
          <a:blip r:embed="rId9"/>
          <a:srcRect t="75948" b="12770"/>
          <a:stretch/>
        </p:blipFill>
        <p:spPr>
          <a:xfrm>
            <a:off x="8086945" y="6874526"/>
            <a:ext cx="771525" cy="377185"/>
          </a:xfrm>
          <a:prstGeom prst="rect">
            <a:avLst/>
          </a:prstGeom>
        </p:spPr>
      </p:pic>
      <p:pic>
        <p:nvPicPr>
          <p:cNvPr id="10" name="Picture 9">
            <a:extLst>
              <a:ext uri="{FF2B5EF4-FFF2-40B4-BE49-F238E27FC236}">
                <a16:creationId xmlns:a16="http://schemas.microsoft.com/office/drawing/2014/main" id="{F6D5C296-A348-7BF4-978E-A17FE4D6E44B}"/>
              </a:ext>
            </a:extLst>
          </p:cNvPr>
          <p:cNvPicPr>
            <a:picLocks noChangeAspect="1"/>
          </p:cNvPicPr>
          <p:nvPr/>
        </p:nvPicPr>
        <p:blipFill>
          <a:blip r:embed="rId9"/>
          <a:srcRect t="62746" b="25292"/>
          <a:stretch/>
        </p:blipFill>
        <p:spPr>
          <a:xfrm>
            <a:off x="8086944" y="6416579"/>
            <a:ext cx="771525" cy="399919"/>
          </a:xfrm>
          <a:prstGeom prst="rect">
            <a:avLst/>
          </a:prstGeom>
        </p:spPr>
      </p:pic>
      <p:pic>
        <p:nvPicPr>
          <p:cNvPr id="11" name="Picture 10">
            <a:extLst>
              <a:ext uri="{FF2B5EF4-FFF2-40B4-BE49-F238E27FC236}">
                <a16:creationId xmlns:a16="http://schemas.microsoft.com/office/drawing/2014/main" id="{545296AA-9CEE-65E8-4CE4-3CA8C3EAC66E}"/>
              </a:ext>
            </a:extLst>
          </p:cNvPr>
          <p:cNvPicPr>
            <a:picLocks noChangeAspect="1"/>
          </p:cNvPicPr>
          <p:nvPr/>
        </p:nvPicPr>
        <p:blipFill>
          <a:blip r:embed="rId9"/>
          <a:srcRect t="51893" b="38692"/>
          <a:stretch/>
        </p:blipFill>
        <p:spPr>
          <a:xfrm>
            <a:off x="8086945" y="6071556"/>
            <a:ext cx="771525" cy="314765"/>
          </a:xfrm>
          <a:prstGeom prst="rect">
            <a:avLst/>
          </a:prstGeom>
        </p:spPr>
      </p:pic>
      <p:pic>
        <p:nvPicPr>
          <p:cNvPr id="12" name="Picture 11">
            <a:extLst>
              <a:ext uri="{FF2B5EF4-FFF2-40B4-BE49-F238E27FC236}">
                <a16:creationId xmlns:a16="http://schemas.microsoft.com/office/drawing/2014/main" id="{7822FF26-5DFD-1DFF-5988-0DF645C0EBD6}"/>
              </a:ext>
            </a:extLst>
          </p:cNvPr>
          <p:cNvPicPr>
            <a:picLocks noChangeAspect="1"/>
          </p:cNvPicPr>
          <p:nvPr/>
        </p:nvPicPr>
        <p:blipFill>
          <a:blip r:embed="rId9"/>
          <a:srcRect t="36973" b="52023"/>
          <a:stretch/>
        </p:blipFill>
        <p:spPr>
          <a:xfrm>
            <a:off x="4759024" y="7291673"/>
            <a:ext cx="771525" cy="367897"/>
          </a:xfrm>
          <a:prstGeom prst="rect">
            <a:avLst/>
          </a:prstGeom>
        </p:spPr>
      </p:pic>
      <p:pic>
        <p:nvPicPr>
          <p:cNvPr id="13" name="Picture 12">
            <a:extLst>
              <a:ext uri="{FF2B5EF4-FFF2-40B4-BE49-F238E27FC236}">
                <a16:creationId xmlns:a16="http://schemas.microsoft.com/office/drawing/2014/main" id="{45411DB4-5A5B-CA20-A1A5-7EA68A053171}"/>
              </a:ext>
            </a:extLst>
          </p:cNvPr>
          <p:cNvPicPr>
            <a:picLocks noChangeAspect="1"/>
          </p:cNvPicPr>
          <p:nvPr/>
        </p:nvPicPr>
        <p:blipFill>
          <a:blip r:embed="rId9"/>
          <a:srcRect t="24894" b="64111"/>
          <a:stretch/>
        </p:blipFill>
        <p:spPr>
          <a:xfrm>
            <a:off x="4759025" y="6859546"/>
            <a:ext cx="771525" cy="367586"/>
          </a:xfrm>
          <a:prstGeom prst="rect">
            <a:avLst/>
          </a:prstGeom>
        </p:spPr>
      </p:pic>
      <p:pic>
        <p:nvPicPr>
          <p:cNvPr id="14" name="Picture 13">
            <a:extLst>
              <a:ext uri="{FF2B5EF4-FFF2-40B4-BE49-F238E27FC236}">
                <a16:creationId xmlns:a16="http://schemas.microsoft.com/office/drawing/2014/main" id="{25589A27-E170-79B7-3DA9-274CB4EFC141}"/>
              </a:ext>
            </a:extLst>
          </p:cNvPr>
          <p:cNvPicPr>
            <a:picLocks noChangeAspect="1"/>
          </p:cNvPicPr>
          <p:nvPr/>
        </p:nvPicPr>
        <p:blipFill>
          <a:blip r:embed="rId9"/>
          <a:srcRect t="12114" b="77350"/>
          <a:stretch/>
        </p:blipFill>
        <p:spPr>
          <a:xfrm>
            <a:off x="4740051" y="6442757"/>
            <a:ext cx="771525" cy="352247"/>
          </a:xfrm>
          <a:prstGeom prst="rect">
            <a:avLst/>
          </a:prstGeom>
        </p:spPr>
      </p:pic>
      <p:pic>
        <p:nvPicPr>
          <p:cNvPr id="15" name="Picture 14">
            <a:extLst>
              <a:ext uri="{FF2B5EF4-FFF2-40B4-BE49-F238E27FC236}">
                <a16:creationId xmlns:a16="http://schemas.microsoft.com/office/drawing/2014/main" id="{52920BCB-C1BD-C86D-CF5C-CE2B78CD467C}"/>
              </a:ext>
            </a:extLst>
          </p:cNvPr>
          <p:cNvPicPr>
            <a:picLocks noChangeAspect="1"/>
          </p:cNvPicPr>
          <p:nvPr/>
        </p:nvPicPr>
        <p:blipFill>
          <a:blip r:embed="rId9"/>
          <a:srcRect b="90497"/>
          <a:stretch/>
        </p:blipFill>
        <p:spPr>
          <a:xfrm>
            <a:off x="4759025" y="6060517"/>
            <a:ext cx="771525" cy="317698"/>
          </a:xfrm>
          <a:prstGeom prst="rect">
            <a:avLst/>
          </a:prstGeom>
        </p:spPr>
      </p:pic>
      <p:cxnSp>
        <p:nvCxnSpPr>
          <p:cNvPr id="17" name="Straight Connector 16">
            <a:extLst>
              <a:ext uri="{FF2B5EF4-FFF2-40B4-BE49-F238E27FC236}">
                <a16:creationId xmlns:a16="http://schemas.microsoft.com/office/drawing/2014/main" id="{5FBAC54E-B080-9FA0-BA41-00F422439357}"/>
              </a:ext>
            </a:extLst>
          </p:cNvPr>
          <p:cNvCxnSpPr>
            <a:cxnSpLocks/>
          </p:cNvCxnSpPr>
          <p:nvPr/>
        </p:nvCxnSpPr>
        <p:spPr>
          <a:xfrm>
            <a:off x="699967" y="5936012"/>
            <a:ext cx="13230467" cy="0"/>
          </a:xfrm>
          <a:prstGeom prst="line">
            <a:avLst/>
          </a:prstGeom>
          <a:ln w="12700" cap="flat" cmpd="sng" algn="ctr">
            <a:solidFill>
              <a:schemeClr val="accent6"/>
            </a:solidFill>
            <a:prstDash val="dashDot"/>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32" name="TextBox 31">
            <a:extLst>
              <a:ext uri="{FF2B5EF4-FFF2-40B4-BE49-F238E27FC236}">
                <a16:creationId xmlns:a16="http://schemas.microsoft.com/office/drawing/2014/main" id="{30FF7715-D9ED-2787-E13A-AF57F9302DCF}"/>
              </a:ext>
            </a:extLst>
          </p:cNvPr>
          <p:cNvSpPr txBox="1"/>
          <p:nvPr/>
        </p:nvSpPr>
        <p:spPr>
          <a:xfrm>
            <a:off x="4942320" y="6508931"/>
            <a:ext cx="2880000" cy="246221"/>
          </a:xfrm>
          <a:prstGeom prst="rect">
            <a:avLst/>
          </a:prstGeom>
          <a:noFill/>
        </p:spPr>
        <p:txBody>
          <a:bodyPr wrap="square" rtlCol="0">
            <a:spAutoFit/>
          </a:bodyPr>
          <a:lstStyle>
            <a:defPPr>
              <a:defRPr lang="en-US"/>
            </a:defPPr>
            <a:lvl1pPr lvl="0">
              <a:defRPr sz="1500">
                <a:solidFill>
                  <a:schemeClr val="accent6">
                    <a:lumMod val="60000"/>
                    <a:lumOff val="40000"/>
                  </a:schemeClr>
                </a:solidFill>
                <a:latin typeface="Cabin" pitchFamily="34" charset="0"/>
              </a:defRPr>
            </a:lvl1pPr>
          </a:lstStyle>
          <a:p>
            <a:r>
              <a:rPr lang="en-US" sz="1000" dirty="0">
                <a:solidFill>
                  <a:srgbClr val="000000"/>
                </a:solidFill>
                <a:latin typeface="+mn-lt"/>
              </a:rPr>
              <a:t>Predicted </a:t>
            </a:r>
            <a:r>
              <a:rPr lang="en-US" sz="1000" dirty="0" err="1">
                <a:solidFill>
                  <a:srgbClr val="000000"/>
                </a:solidFill>
                <a:latin typeface="+mn-lt"/>
              </a:rPr>
              <a:t>softmax</a:t>
            </a:r>
            <a:r>
              <a:rPr lang="en-US" sz="1000" dirty="0">
                <a:solidFill>
                  <a:srgbClr val="000000"/>
                </a:solidFill>
                <a:latin typeface="+mn-lt"/>
              </a:rPr>
              <a:t> probability for class i</a:t>
            </a:r>
          </a:p>
        </p:txBody>
      </p:sp>
      <p:sp>
        <p:nvSpPr>
          <p:cNvPr id="39" name="TextBox 38">
            <a:extLst>
              <a:ext uri="{FF2B5EF4-FFF2-40B4-BE49-F238E27FC236}">
                <a16:creationId xmlns:a16="http://schemas.microsoft.com/office/drawing/2014/main" id="{68DC40CB-7F14-DF24-0610-DF7707E487F9}"/>
              </a:ext>
            </a:extLst>
          </p:cNvPr>
          <p:cNvSpPr txBox="1"/>
          <p:nvPr/>
        </p:nvSpPr>
        <p:spPr>
          <a:xfrm>
            <a:off x="4943668" y="6103034"/>
            <a:ext cx="2052000" cy="246221"/>
          </a:xfrm>
          <a:prstGeom prst="rect">
            <a:avLst/>
          </a:prstGeom>
          <a:noFill/>
        </p:spPr>
        <p:txBody>
          <a:bodyPr wrap="square">
            <a:spAutoFit/>
          </a:bodyPr>
          <a:lstStyle/>
          <a:p>
            <a:r>
              <a:rPr lang="en-US" sz="1000" dirty="0">
                <a:solidFill>
                  <a:srgbClr val="000000"/>
                </a:solidFill>
              </a:rPr>
              <a:t>True label (one-hot encoding)</a:t>
            </a:r>
          </a:p>
        </p:txBody>
      </p:sp>
      <p:sp>
        <p:nvSpPr>
          <p:cNvPr id="43" name="TextBox 42">
            <a:extLst>
              <a:ext uri="{FF2B5EF4-FFF2-40B4-BE49-F238E27FC236}">
                <a16:creationId xmlns:a16="http://schemas.microsoft.com/office/drawing/2014/main" id="{56538BA1-6D1D-5994-6380-D967938EEDBC}"/>
              </a:ext>
            </a:extLst>
          </p:cNvPr>
          <p:cNvSpPr txBox="1"/>
          <p:nvPr/>
        </p:nvSpPr>
        <p:spPr>
          <a:xfrm>
            <a:off x="4947549" y="7356749"/>
            <a:ext cx="1260000" cy="246221"/>
          </a:xfrm>
          <a:prstGeom prst="rect">
            <a:avLst/>
          </a:prstGeom>
          <a:noFill/>
        </p:spPr>
        <p:txBody>
          <a:bodyPr wrap="square">
            <a:spAutoFit/>
          </a:bodyPr>
          <a:lstStyle/>
          <a:p>
            <a:r>
              <a:rPr lang="en-US" sz="1000" dirty="0">
                <a:solidFill>
                  <a:srgbClr val="000000"/>
                </a:solidFill>
              </a:rPr>
              <a:t>Number of classes</a:t>
            </a:r>
          </a:p>
        </p:txBody>
      </p:sp>
      <p:sp>
        <p:nvSpPr>
          <p:cNvPr id="47" name="TextBox 46">
            <a:extLst>
              <a:ext uri="{FF2B5EF4-FFF2-40B4-BE49-F238E27FC236}">
                <a16:creationId xmlns:a16="http://schemas.microsoft.com/office/drawing/2014/main" id="{5C81D3CE-0431-ABFD-F1D5-3477224CF5B5}"/>
              </a:ext>
            </a:extLst>
          </p:cNvPr>
          <p:cNvSpPr txBox="1"/>
          <p:nvPr/>
        </p:nvSpPr>
        <p:spPr>
          <a:xfrm>
            <a:off x="4942320" y="6914828"/>
            <a:ext cx="2880000" cy="246221"/>
          </a:xfrm>
          <a:prstGeom prst="rect">
            <a:avLst/>
          </a:prstGeom>
          <a:noFill/>
        </p:spPr>
        <p:txBody>
          <a:bodyPr wrap="square">
            <a:spAutoFit/>
          </a:bodyPr>
          <a:lstStyle/>
          <a:p>
            <a:r>
              <a:rPr lang="en-US" sz="1000" dirty="0">
                <a:solidFill>
                  <a:srgbClr val="000000"/>
                </a:solidFill>
              </a:rPr>
              <a:t>Probability for the true class</a:t>
            </a:r>
          </a:p>
        </p:txBody>
      </p:sp>
      <p:sp>
        <p:nvSpPr>
          <p:cNvPr id="49" name="TextBox 48">
            <a:extLst>
              <a:ext uri="{FF2B5EF4-FFF2-40B4-BE49-F238E27FC236}">
                <a16:creationId xmlns:a16="http://schemas.microsoft.com/office/drawing/2014/main" id="{43A61736-F16B-DD68-136C-BCCD464056FF}"/>
              </a:ext>
            </a:extLst>
          </p:cNvPr>
          <p:cNvSpPr txBox="1"/>
          <p:nvPr/>
        </p:nvSpPr>
        <p:spPr>
          <a:xfrm>
            <a:off x="8287173" y="6102697"/>
            <a:ext cx="2124000" cy="246221"/>
          </a:xfrm>
          <a:prstGeom prst="rect">
            <a:avLst/>
          </a:prstGeom>
          <a:noFill/>
        </p:spPr>
        <p:txBody>
          <a:bodyPr wrap="square">
            <a:spAutoFit/>
          </a:bodyPr>
          <a:lstStyle/>
          <a:p>
            <a:r>
              <a:rPr lang="en-US" sz="1000" dirty="0">
                <a:solidFill>
                  <a:srgbClr val="000000"/>
                </a:solidFill>
              </a:rPr>
              <a:t>Focusing parameter For Focal Loss (2)</a:t>
            </a:r>
          </a:p>
        </p:txBody>
      </p:sp>
      <p:sp>
        <p:nvSpPr>
          <p:cNvPr id="51" name="TextBox 50">
            <a:extLst>
              <a:ext uri="{FF2B5EF4-FFF2-40B4-BE49-F238E27FC236}">
                <a16:creationId xmlns:a16="http://schemas.microsoft.com/office/drawing/2014/main" id="{1870D8D6-F071-AA2E-D04B-9D3943790285}"/>
              </a:ext>
            </a:extLst>
          </p:cNvPr>
          <p:cNvSpPr txBox="1"/>
          <p:nvPr/>
        </p:nvSpPr>
        <p:spPr>
          <a:xfrm>
            <a:off x="8287173" y="6522444"/>
            <a:ext cx="2880000" cy="246221"/>
          </a:xfrm>
          <a:prstGeom prst="rect">
            <a:avLst/>
          </a:prstGeom>
          <a:noFill/>
        </p:spPr>
        <p:txBody>
          <a:bodyPr wrap="square">
            <a:spAutoFit/>
          </a:bodyPr>
          <a:lstStyle/>
          <a:p>
            <a:r>
              <a:rPr lang="en-US" sz="1000" dirty="0">
                <a:solidFill>
                  <a:srgbClr val="000000"/>
                </a:solidFill>
              </a:rPr>
              <a:t>Balancing factor in Focal Loss	</a:t>
            </a:r>
          </a:p>
        </p:txBody>
      </p:sp>
      <p:sp>
        <p:nvSpPr>
          <p:cNvPr id="53" name="TextBox 52">
            <a:extLst>
              <a:ext uri="{FF2B5EF4-FFF2-40B4-BE49-F238E27FC236}">
                <a16:creationId xmlns:a16="http://schemas.microsoft.com/office/drawing/2014/main" id="{495154F9-B9F2-7AE1-D19B-05DB2C5F5C09}"/>
              </a:ext>
            </a:extLst>
          </p:cNvPr>
          <p:cNvSpPr txBox="1"/>
          <p:nvPr/>
        </p:nvSpPr>
        <p:spPr>
          <a:xfrm>
            <a:off x="8393100" y="6942191"/>
            <a:ext cx="2880000" cy="246221"/>
          </a:xfrm>
          <a:prstGeom prst="rect">
            <a:avLst/>
          </a:prstGeom>
          <a:noFill/>
        </p:spPr>
        <p:txBody>
          <a:bodyPr wrap="square">
            <a:spAutoFit/>
          </a:bodyPr>
          <a:lstStyle/>
          <a:p>
            <a:r>
              <a:rPr lang="en-US" sz="1000" dirty="0">
                <a:solidFill>
                  <a:srgbClr val="000000"/>
                </a:solidFill>
              </a:rPr>
              <a:t>Weight for Cross Entropy in Composite Loss (1)</a:t>
            </a:r>
          </a:p>
        </p:txBody>
      </p:sp>
      <p:sp>
        <p:nvSpPr>
          <p:cNvPr id="55" name="TextBox 54">
            <a:extLst>
              <a:ext uri="{FF2B5EF4-FFF2-40B4-BE49-F238E27FC236}">
                <a16:creationId xmlns:a16="http://schemas.microsoft.com/office/drawing/2014/main" id="{D8B6A05E-6D6A-31E2-D8C8-01B3E60712D3}"/>
              </a:ext>
            </a:extLst>
          </p:cNvPr>
          <p:cNvSpPr txBox="1"/>
          <p:nvPr/>
        </p:nvSpPr>
        <p:spPr>
          <a:xfrm>
            <a:off x="8784998" y="7361937"/>
            <a:ext cx="2880000" cy="246221"/>
          </a:xfrm>
          <a:prstGeom prst="rect">
            <a:avLst/>
          </a:prstGeom>
          <a:noFill/>
        </p:spPr>
        <p:txBody>
          <a:bodyPr wrap="square">
            <a:spAutoFit/>
          </a:bodyPr>
          <a:lstStyle/>
          <a:p>
            <a:r>
              <a:rPr lang="en-US" sz="1000" dirty="0">
                <a:solidFill>
                  <a:srgbClr val="000000"/>
                </a:solidFill>
              </a:rPr>
              <a:t>Weight for Perceptual Loss in Composite Loss (0.5)</a:t>
            </a:r>
          </a:p>
        </p:txBody>
      </p:sp>
    </p:spTree>
    <p:extLst>
      <p:ext uri="{BB962C8B-B14F-4D97-AF65-F5344CB8AC3E}">
        <p14:creationId xmlns:p14="http://schemas.microsoft.com/office/powerpoint/2010/main" val="248720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childTnLst>
                          </p:cTn>
                        </p:par>
                        <p:par>
                          <p:cTn id="14" fill="hold">
                            <p:stCondLst>
                              <p:cond delay="1500"/>
                            </p:stCondLst>
                            <p:childTnLst>
                              <p:par>
                                <p:cTn id="15" presetID="10" presetClass="entr" presetSubtype="0" fill="hold" nodeType="after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fade">
                                      <p:cBhvr>
                                        <p:cTn id="17" dur="500"/>
                                        <p:tgtEl>
                                          <p:spTgt spid="27"/>
                                        </p:tgtEl>
                                      </p:cBhvr>
                                    </p:animEffect>
                                  </p:childTnLst>
                                </p:cTn>
                              </p:par>
                            </p:childTnLst>
                          </p:cTn>
                        </p:par>
                        <p:par>
                          <p:cTn id="18" fill="hold">
                            <p:stCondLst>
                              <p:cond delay="2000"/>
                            </p:stCondLst>
                            <p:childTnLst>
                              <p:par>
                                <p:cTn id="19" presetID="10" presetClass="entr" presetSubtype="0" fill="hold" grpId="0" nodeType="after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fade">
                                      <p:cBhvr>
                                        <p:cTn id="21" dur="1000"/>
                                        <p:tgtEl>
                                          <p:spTgt spid="23"/>
                                        </p:tgtEl>
                                      </p:cBhvr>
                                    </p:animEffect>
                                  </p:childTnLst>
                                </p:cTn>
                              </p:par>
                              <p:par>
                                <p:cTn id="22" presetID="10" presetClass="entr" presetSubtype="0" fill="hold" nodeType="withEffect">
                                  <p:stCondLst>
                                    <p:cond delay="0"/>
                                  </p:stCondLst>
                                  <p:childTnLst>
                                    <p:set>
                                      <p:cBhvr>
                                        <p:cTn id="23" dur="1" fill="hold">
                                          <p:stCondLst>
                                            <p:cond delay="0"/>
                                          </p:stCondLst>
                                        </p:cTn>
                                        <p:tgtEl>
                                          <p:spTgt spid="2052"/>
                                        </p:tgtEl>
                                        <p:attrNameLst>
                                          <p:attrName>style.visibility</p:attrName>
                                        </p:attrNameLst>
                                      </p:cBhvr>
                                      <p:to>
                                        <p:strVal val="visible"/>
                                      </p:to>
                                    </p:set>
                                    <p:animEffect transition="in" filter="fade">
                                      <p:cBhvr>
                                        <p:cTn id="24" dur="1000"/>
                                        <p:tgtEl>
                                          <p:spTgt spid="2052"/>
                                        </p:tgtEl>
                                      </p:cBhvr>
                                    </p:animEffect>
                                  </p:childTnLst>
                                </p:cTn>
                              </p:par>
                            </p:childTnLst>
                          </p:cTn>
                        </p:par>
                        <p:par>
                          <p:cTn id="25" fill="hold">
                            <p:stCondLst>
                              <p:cond delay="3000"/>
                            </p:stCondLst>
                            <p:childTnLst>
                              <p:par>
                                <p:cTn id="26" presetID="10" presetClass="entr" presetSubtype="0" fill="hold" grpId="0" nodeType="after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fade">
                                      <p:cBhvr>
                                        <p:cTn id="28" dur="1000"/>
                                        <p:tgtEl>
                                          <p:spTgt spid="20"/>
                                        </p:tgtEl>
                                      </p:cBhvr>
                                    </p:animEffect>
                                  </p:childTnLst>
                                </p:cTn>
                              </p:par>
                              <p:par>
                                <p:cTn id="29" presetID="10" presetClass="entr" presetSubtype="0" fill="hold" nodeType="withEffect">
                                  <p:stCondLst>
                                    <p:cond delay="0"/>
                                  </p:stCondLst>
                                  <p:childTnLst>
                                    <p:set>
                                      <p:cBhvr>
                                        <p:cTn id="30" dur="1" fill="hold">
                                          <p:stCondLst>
                                            <p:cond delay="0"/>
                                          </p:stCondLst>
                                        </p:cTn>
                                        <p:tgtEl>
                                          <p:spTgt spid="2051"/>
                                        </p:tgtEl>
                                        <p:attrNameLst>
                                          <p:attrName>style.visibility</p:attrName>
                                        </p:attrNameLst>
                                      </p:cBhvr>
                                      <p:to>
                                        <p:strVal val="visible"/>
                                      </p:to>
                                    </p:set>
                                    <p:animEffect transition="in" filter="fade">
                                      <p:cBhvr>
                                        <p:cTn id="31" dur="1000"/>
                                        <p:tgtEl>
                                          <p:spTgt spid="2051"/>
                                        </p:tgtEl>
                                      </p:cBhvr>
                                    </p:animEffect>
                                  </p:childTnLst>
                                </p:cTn>
                              </p:par>
                            </p:childTnLst>
                          </p:cTn>
                        </p:par>
                        <p:par>
                          <p:cTn id="32" fill="hold">
                            <p:stCondLst>
                              <p:cond delay="4000"/>
                            </p:stCondLst>
                            <p:childTnLst>
                              <p:par>
                                <p:cTn id="33" presetID="10" presetClass="entr" presetSubtype="0" fill="hold" grpId="0" nodeType="afterEffect">
                                  <p:stCondLst>
                                    <p:cond delay="0"/>
                                  </p:stCondLst>
                                  <p:childTnLst>
                                    <p:set>
                                      <p:cBhvr>
                                        <p:cTn id="34" dur="1" fill="hold">
                                          <p:stCondLst>
                                            <p:cond delay="0"/>
                                          </p:stCondLst>
                                        </p:cTn>
                                        <p:tgtEl>
                                          <p:spTgt spid="24"/>
                                        </p:tgtEl>
                                        <p:attrNameLst>
                                          <p:attrName>style.visibility</p:attrName>
                                        </p:attrNameLst>
                                      </p:cBhvr>
                                      <p:to>
                                        <p:strVal val="visible"/>
                                      </p:to>
                                    </p:set>
                                    <p:animEffect transition="in" filter="fade">
                                      <p:cBhvr>
                                        <p:cTn id="35" dur="1000"/>
                                        <p:tgtEl>
                                          <p:spTgt spid="24"/>
                                        </p:tgtEl>
                                      </p:cBhvr>
                                    </p:animEffect>
                                  </p:childTnLst>
                                </p:cTn>
                              </p:par>
                              <p:par>
                                <p:cTn id="36" presetID="10" presetClass="entr" presetSubtype="0" fill="hold" nodeType="withEffect">
                                  <p:stCondLst>
                                    <p:cond delay="0"/>
                                  </p:stCondLst>
                                  <p:childTnLst>
                                    <p:set>
                                      <p:cBhvr>
                                        <p:cTn id="37" dur="1" fill="hold">
                                          <p:stCondLst>
                                            <p:cond delay="0"/>
                                          </p:stCondLst>
                                        </p:cTn>
                                        <p:tgtEl>
                                          <p:spTgt spid="2050"/>
                                        </p:tgtEl>
                                        <p:attrNameLst>
                                          <p:attrName>style.visibility</p:attrName>
                                        </p:attrNameLst>
                                      </p:cBhvr>
                                      <p:to>
                                        <p:strVal val="visible"/>
                                      </p:to>
                                    </p:set>
                                    <p:animEffect transition="in" filter="fade">
                                      <p:cBhvr>
                                        <p:cTn id="38" dur="1000"/>
                                        <p:tgtEl>
                                          <p:spTgt spid="2050"/>
                                        </p:tgtEl>
                                      </p:cBhvr>
                                    </p:animEffect>
                                  </p:childTnLst>
                                </p:cTn>
                              </p:par>
                            </p:childTnLst>
                          </p:cTn>
                        </p:par>
                        <p:par>
                          <p:cTn id="39" fill="hold">
                            <p:stCondLst>
                              <p:cond delay="5000"/>
                            </p:stCondLst>
                            <p:childTnLst>
                              <p:par>
                                <p:cTn id="40" presetID="10" presetClass="entr" presetSubtype="0" fill="hold" grpId="0" nodeType="afterEffect">
                                  <p:stCondLst>
                                    <p:cond delay="0"/>
                                  </p:stCondLst>
                                  <p:childTnLst>
                                    <p:set>
                                      <p:cBhvr>
                                        <p:cTn id="41" dur="1" fill="hold">
                                          <p:stCondLst>
                                            <p:cond delay="0"/>
                                          </p:stCondLst>
                                        </p:cTn>
                                        <p:tgtEl>
                                          <p:spTgt spid="26"/>
                                        </p:tgtEl>
                                        <p:attrNameLst>
                                          <p:attrName>style.visibility</p:attrName>
                                        </p:attrNameLst>
                                      </p:cBhvr>
                                      <p:to>
                                        <p:strVal val="visible"/>
                                      </p:to>
                                    </p:set>
                                    <p:animEffect transition="in" filter="fade">
                                      <p:cBhvr>
                                        <p:cTn id="42" dur="1000"/>
                                        <p:tgtEl>
                                          <p:spTgt spid="26"/>
                                        </p:tgtEl>
                                      </p:cBhvr>
                                    </p:animEffect>
                                  </p:childTnLst>
                                </p:cTn>
                              </p:par>
                              <p:par>
                                <p:cTn id="43" presetID="10" presetClass="entr" presetSubtype="0" fill="hold" nodeType="withEffect">
                                  <p:stCondLst>
                                    <p:cond delay="0"/>
                                  </p:stCondLst>
                                  <p:childTnLst>
                                    <p:set>
                                      <p:cBhvr>
                                        <p:cTn id="44" dur="1" fill="hold">
                                          <p:stCondLst>
                                            <p:cond delay="0"/>
                                          </p:stCondLst>
                                        </p:cTn>
                                        <p:tgtEl>
                                          <p:spTgt spid="2049"/>
                                        </p:tgtEl>
                                        <p:attrNameLst>
                                          <p:attrName>style.visibility</p:attrName>
                                        </p:attrNameLst>
                                      </p:cBhvr>
                                      <p:to>
                                        <p:strVal val="visible"/>
                                      </p:to>
                                    </p:set>
                                    <p:animEffect transition="in" filter="fade">
                                      <p:cBhvr>
                                        <p:cTn id="45" dur="1000"/>
                                        <p:tgtEl>
                                          <p:spTgt spid="2049"/>
                                        </p:tgtEl>
                                      </p:cBhvr>
                                    </p:animEffect>
                                  </p:childTnLst>
                                </p:cTn>
                              </p:par>
                            </p:childTnLst>
                          </p:cTn>
                        </p:par>
                        <p:par>
                          <p:cTn id="46" fill="hold">
                            <p:stCondLst>
                              <p:cond delay="6000"/>
                            </p:stCondLst>
                            <p:childTnLst>
                              <p:par>
                                <p:cTn id="47" presetID="10" presetClass="entr" presetSubtype="0" fill="hold" nodeType="afterEffect">
                                  <p:stCondLst>
                                    <p:cond delay="0"/>
                                  </p:stCondLst>
                                  <p:childTnLst>
                                    <p:set>
                                      <p:cBhvr>
                                        <p:cTn id="48" dur="1" fill="hold">
                                          <p:stCondLst>
                                            <p:cond delay="0"/>
                                          </p:stCondLst>
                                        </p:cTn>
                                        <p:tgtEl>
                                          <p:spTgt spid="8"/>
                                        </p:tgtEl>
                                        <p:attrNameLst>
                                          <p:attrName>style.visibility</p:attrName>
                                        </p:attrNameLst>
                                      </p:cBhvr>
                                      <p:to>
                                        <p:strVal val="visible"/>
                                      </p:to>
                                    </p:set>
                                    <p:animEffect transition="in" filter="fade">
                                      <p:cBhvr>
                                        <p:cTn id="49" dur="1000"/>
                                        <p:tgtEl>
                                          <p:spTgt spid="8"/>
                                        </p:tgtEl>
                                      </p:cBhvr>
                                    </p:animEffect>
                                  </p:childTnLst>
                                </p:cTn>
                              </p:par>
                              <p:par>
                                <p:cTn id="50" presetID="10" presetClass="entr" presetSubtype="0" fill="hold" nodeType="withEffect">
                                  <p:stCondLst>
                                    <p:cond delay="0"/>
                                  </p:stCondLst>
                                  <p:childTnLst>
                                    <p:set>
                                      <p:cBhvr>
                                        <p:cTn id="51" dur="1" fill="hold">
                                          <p:stCondLst>
                                            <p:cond delay="0"/>
                                          </p:stCondLst>
                                        </p:cTn>
                                        <p:tgtEl>
                                          <p:spTgt spid="9"/>
                                        </p:tgtEl>
                                        <p:attrNameLst>
                                          <p:attrName>style.visibility</p:attrName>
                                        </p:attrNameLst>
                                      </p:cBhvr>
                                      <p:to>
                                        <p:strVal val="visible"/>
                                      </p:to>
                                    </p:set>
                                    <p:animEffect transition="in" filter="fade">
                                      <p:cBhvr>
                                        <p:cTn id="52" dur="1000"/>
                                        <p:tgtEl>
                                          <p:spTgt spid="9"/>
                                        </p:tgtEl>
                                      </p:cBhvr>
                                    </p:animEffect>
                                  </p:childTnLst>
                                </p:cTn>
                              </p:par>
                              <p:par>
                                <p:cTn id="53" presetID="10" presetClass="entr" presetSubtype="0" fill="hold" nodeType="withEffect">
                                  <p:stCondLst>
                                    <p:cond delay="0"/>
                                  </p:stCondLst>
                                  <p:childTnLst>
                                    <p:set>
                                      <p:cBhvr>
                                        <p:cTn id="54" dur="1" fill="hold">
                                          <p:stCondLst>
                                            <p:cond delay="0"/>
                                          </p:stCondLst>
                                        </p:cTn>
                                        <p:tgtEl>
                                          <p:spTgt spid="10"/>
                                        </p:tgtEl>
                                        <p:attrNameLst>
                                          <p:attrName>style.visibility</p:attrName>
                                        </p:attrNameLst>
                                      </p:cBhvr>
                                      <p:to>
                                        <p:strVal val="visible"/>
                                      </p:to>
                                    </p:set>
                                    <p:animEffect transition="in" filter="fade">
                                      <p:cBhvr>
                                        <p:cTn id="55" dur="1000"/>
                                        <p:tgtEl>
                                          <p:spTgt spid="10"/>
                                        </p:tgtEl>
                                      </p:cBhvr>
                                    </p:animEffect>
                                  </p:childTnLst>
                                </p:cTn>
                              </p:par>
                              <p:par>
                                <p:cTn id="56" presetID="10" presetClass="entr" presetSubtype="0" fill="hold" nodeType="withEffect">
                                  <p:stCondLst>
                                    <p:cond delay="0"/>
                                  </p:stCondLst>
                                  <p:childTnLst>
                                    <p:set>
                                      <p:cBhvr>
                                        <p:cTn id="57" dur="1" fill="hold">
                                          <p:stCondLst>
                                            <p:cond delay="0"/>
                                          </p:stCondLst>
                                        </p:cTn>
                                        <p:tgtEl>
                                          <p:spTgt spid="11"/>
                                        </p:tgtEl>
                                        <p:attrNameLst>
                                          <p:attrName>style.visibility</p:attrName>
                                        </p:attrNameLst>
                                      </p:cBhvr>
                                      <p:to>
                                        <p:strVal val="visible"/>
                                      </p:to>
                                    </p:set>
                                    <p:animEffect transition="in" filter="fade">
                                      <p:cBhvr>
                                        <p:cTn id="58" dur="1000"/>
                                        <p:tgtEl>
                                          <p:spTgt spid="11"/>
                                        </p:tgtEl>
                                      </p:cBhvr>
                                    </p:animEffect>
                                  </p:childTnLst>
                                </p:cTn>
                              </p:par>
                              <p:par>
                                <p:cTn id="59" presetID="10" presetClass="entr" presetSubtype="0" fill="hold" nodeType="withEffect">
                                  <p:stCondLst>
                                    <p:cond delay="0"/>
                                  </p:stCondLst>
                                  <p:childTnLst>
                                    <p:set>
                                      <p:cBhvr>
                                        <p:cTn id="60" dur="1" fill="hold">
                                          <p:stCondLst>
                                            <p:cond delay="0"/>
                                          </p:stCondLst>
                                        </p:cTn>
                                        <p:tgtEl>
                                          <p:spTgt spid="12"/>
                                        </p:tgtEl>
                                        <p:attrNameLst>
                                          <p:attrName>style.visibility</p:attrName>
                                        </p:attrNameLst>
                                      </p:cBhvr>
                                      <p:to>
                                        <p:strVal val="visible"/>
                                      </p:to>
                                    </p:set>
                                    <p:animEffect transition="in" filter="fade">
                                      <p:cBhvr>
                                        <p:cTn id="61" dur="1000"/>
                                        <p:tgtEl>
                                          <p:spTgt spid="12"/>
                                        </p:tgtEl>
                                      </p:cBhvr>
                                    </p:animEffect>
                                  </p:childTnLst>
                                </p:cTn>
                              </p:par>
                              <p:par>
                                <p:cTn id="62" presetID="10" presetClass="entr" presetSubtype="0" fill="hold" nodeType="withEffect">
                                  <p:stCondLst>
                                    <p:cond delay="0"/>
                                  </p:stCondLst>
                                  <p:childTnLst>
                                    <p:set>
                                      <p:cBhvr>
                                        <p:cTn id="63" dur="1" fill="hold">
                                          <p:stCondLst>
                                            <p:cond delay="0"/>
                                          </p:stCondLst>
                                        </p:cTn>
                                        <p:tgtEl>
                                          <p:spTgt spid="13"/>
                                        </p:tgtEl>
                                        <p:attrNameLst>
                                          <p:attrName>style.visibility</p:attrName>
                                        </p:attrNameLst>
                                      </p:cBhvr>
                                      <p:to>
                                        <p:strVal val="visible"/>
                                      </p:to>
                                    </p:set>
                                    <p:animEffect transition="in" filter="fade">
                                      <p:cBhvr>
                                        <p:cTn id="64" dur="1000"/>
                                        <p:tgtEl>
                                          <p:spTgt spid="13"/>
                                        </p:tgtEl>
                                      </p:cBhvr>
                                    </p:animEffect>
                                  </p:childTnLst>
                                </p:cTn>
                              </p:par>
                              <p:par>
                                <p:cTn id="65" presetID="10" presetClass="entr" presetSubtype="0" fill="hold" nodeType="withEffect">
                                  <p:stCondLst>
                                    <p:cond delay="0"/>
                                  </p:stCondLst>
                                  <p:childTnLst>
                                    <p:set>
                                      <p:cBhvr>
                                        <p:cTn id="66" dur="1" fill="hold">
                                          <p:stCondLst>
                                            <p:cond delay="0"/>
                                          </p:stCondLst>
                                        </p:cTn>
                                        <p:tgtEl>
                                          <p:spTgt spid="14"/>
                                        </p:tgtEl>
                                        <p:attrNameLst>
                                          <p:attrName>style.visibility</p:attrName>
                                        </p:attrNameLst>
                                      </p:cBhvr>
                                      <p:to>
                                        <p:strVal val="visible"/>
                                      </p:to>
                                    </p:set>
                                    <p:animEffect transition="in" filter="fade">
                                      <p:cBhvr>
                                        <p:cTn id="67" dur="1000"/>
                                        <p:tgtEl>
                                          <p:spTgt spid="14"/>
                                        </p:tgtEl>
                                      </p:cBhvr>
                                    </p:animEffect>
                                  </p:childTnLst>
                                </p:cTn>
                              </p:par>
                              <p:par>
                                <p:cTn id="68" presetID="10" presetClass="entr" presetSubtype="0" fill="hold" nodeType="withEffect">
                                  <p:stCondLst>
                                    <p:cond delay="0"/>
                                  </p:stCondLst>
                                  <p:childTnLst>
                                    <p:set>
                                      <p:cBhvr>
                                        <p:cTn id="69" dur="1" fill="hold">
                                          <p:stCondLst>
                                            <p:cond delay="0"/>
                                          </p:stCondLst>
                                        </p:cTn>
                                        <p:tgtEl>
                                          <p:spTgt spid="15"/>
                                        </p:tgtEl>
                                        <p:attrNameLst>
                                          <p:attrName>style.visibility</p:attrName>
                                        </p:attrNameLst>
                                      </p:cBhvr>
                                      <p:to>
                                        <p:strVal val="visible"/>
                                      </p:to>
                                    </p:set>
                                    <p:animEffect transition="in" filter="fade">
                                      <p:cBhvr>
                                        <p:cTn id="70" dur="1000"/>
                                        <p:tgtEl>
                                          <p:spTgt spid="15"/>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32"/>
                                        </p:tgtEl>
                                        <p:attrNameLst>
                                          <p:attrName>style.visibility</p:attrName>
                                        </p:attrNameLst>
                                      </p:cBhvr>
                                      <p:to>
                                        <p:strVal val="visible"/>
                                      </p:to>
                                    </p:set>
                                    <p:animEffect transition="in" filter="fade">
                                      <p:cBhvr>
                                        <p:cTn id="73" dur="1000"/>
                                        <p:tgtEl>
                                          <p:spTgt spid="32"/>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39"/>
                                        </p:tgtEl>
                                        <p:attrNameLst>
                                          <p:attrName>style.visibility</p:attrName>
                                        </p:attrNameLst>
                                      </p:cBhvr>
                                      <p:to>
                                        <p:strVal val="visible"/>
                                      </p:to>
                                    </p:set>
                                    <p:animEffect transition="in" filter="fade">
                                      <p:cBhvr>
                                        <p:cTn id="76" dur="1000"/>
                                        <p:tgtEl>
                                          <p:spTgt spid="39"/>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43"/>
                                        </p:tgtEl>
                                        <p:attrNameLst>
                                          <p:attrName>style.visibility</p:attrName>
                                        </p:attrNameLst>
                                      </p:cBhvr>
                                      <p:to>
                                        <p:strVal val="visible"/>
                                      </p:to>
                                    </p:set>
                                    <p:animEffect transition="in" filter="fade">
                                      <p:cBhvr>
                                        <p:cTn id="79" dur="1000"/>
                                        <p:tgtEl>
                                          <p:spTgt spid="43"/>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47"/>
                                        </p:tgtEl>
                                        <p:attrNameLst>
                                          <p:attrName>style.visibility</p:attrName>
                                        </p:attrNameLst>
                                      </p:cBhvr>
                                      <p:to>
                                        <p:strVal val="visible"/>
                                      </p:to>
                                    </p:set>
                                    <p:animEffect transition="in" filter="fade">
                                      <p:cBhvr>
                                        <p:cTn id="82" dur="1000"/>
                                        <p:tgtEl>
                                          <p:spTgt spid="47"/>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49"/>
                                        </p:tgtEl>
                                        <p:attrNameLst>
                                          <p:attrName>style.visibility</p:attrName>
                                        </p:attrNameLst>
                                      </p:cBhvr>
                                      <p:to>
                                        <p:strVal val="visible"/>
                                      </p:to>
                                    </p:set>
                                    <p:animEffect transition="in" filter="fade">
                                      <p:cBhvr>
                                        <p:cTn id="85" dur="1000"/>
                                        <p:tgtEl>
                                          <p:spTgt spid="49"/>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51"/>
                                        </p:tgtEl>
                                        <p:attrNameLst>
                                          <p:attrName>style.visibility</p:attrName>
                                        </p:attrNameLst>
                                      </p:cBhvr>
                                      <p:to>
                                        <p:strVal val="visible"/>
                                      </p:to>
                                    </p:set>
                                    <p:animEffect transition="in" filter="fade">
                                      <p:cBhvr>
                                        <p:cTn id="88" dur="1000"/>
                                        <p:tgtEl>
                                          <p:spTgt spid="51"/>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53"/>
                                        </p:tgtEl>
                                        <p:attrNameLst>
                                          <p:attrName>style.visibility</p:attrName>
                                        </p:attrNameLst>
                                      </p:cBhvr>
                                      <p:to>
                                        <p:strVal val="visible"/>
                                      </p:to>
                                    </p:set>
                                    <p:animEffect transition="in" filter="fade">
                                      <p:cBhvr>
                                        <p:cTn id="91" dur="1000"/>
                                        <p:tgtEl>
                                          <p:spTgt spid="53"/>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55"/>
                                        </p:tgtEl>
                                        <p:attrNameLst>
                                          <p:attrName>style.visibility</p:attrName>
                                        </p:attrNameLst>
                                      </p:cBhvr>
                                      <p:to>
                                        <p:strVal val="visible"/>
                                      </p:to>
                                    </p:set>
                                    <p:animEffect transition="in" filter="fade">
                                      <p:cBhvr>
                                        <p:cTn id="94" dur="1000"/>
                                        <p:tgtEl>
                                          <p:spTgt spid="55"/>
                                        </p:tgtEl>
                                      </p:cBhvr>
                                    </p:animEffect>
                                  </p:childTnLst>
                                </p:cTn>
                              </p:par>
                              <p:par>
                                <p:cTn id="95" presetID="10" presetClass="entr" presetSubtype="0" fill="hold" nodeType="withEffect">
                                  <p:stCondLst>
                                    <p:cond delay="0"/>
                                  </p:stCondLst>
                                  <p:childTnLst>
                                    <p:set>
                                      <p:cBhvr>
                                        <p:cTn id="96" dur="1" fill="hold">
                                          <p:stCondLst>
                                            <p:cond delay="0"/>
                                          </p:stCondLst>
                                        </p:cTn>
                                        <p:tgtEl>
                                          <p:spTgt spid="17"/>
                                        </p:tgtEl>
                                        <p:attrNameLst>
                                          <p:attrName>style.visibility</p:attrName>
                                        </p:attrNameLst>
                                      </p:cBhvr>
                                      <p:to>
                                        <p:strVal val="visible"/>
                                      </p:to>
                                    </p:set>
                                    <p:animEffect transition="in" filter="fade">
                                      <p:cBhvr>
                                        <p:cTn id="97" dur="1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20" grpId="0"/>
      <p:bldP spid="23" grpId="0"/>
      <p:bldP spid="24" grpId="0"/>
      <p:bldP spid="26" grpId="0"/>
      <p:bldP spid="32" grpId="0"/>
      <p:bldP spid="39" grpId="0"/>
      <p:bldP spid="43" grpId="0"/>
      <p:bldP spid="47" grpId="0"/>
      <p:bldP spid="49" grpId="0"/>
      <p:bldP spid="51" grpId="0"/>
      <p:bldP spid="53" grpId="0"/>
      <p:bldP spid="5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8B2086-736A-77C9-72D5-FD4886D744E4}"/>
            </a:ext>
          </a:extLst>
        </p:cNvPr>
        <p:cNvGrpSpPr/>
        <p:nvPr/>
      </p:nvGrpSpPr>
      <p:grpSpPr>
        <a:xfrm>
          <a:off x="0" y="0"/>
          <a:ext cx="0" cy="0"/>
          <a:chOff x="0" y="0"/>
          <a:chExt cx="0" cy="0"/>
        </a:xfrm>
      </p:grpSpPr>
      <p:pic>
        <p:nvPicPr>
          <p:cNvPr id="28" name="Picture 27" descr="A green and white logo&#10;&#10;AI-generated content may be incorrect.">
            <a:extLst>
              <a:ext uri="{FF2B5EF4-FFF2-40B4-BE49-F238E27FC236}">
                <a16:creationId xmlns:a16="http://schemas.microsoft.com/office/drawing/2014/main" id="{DB8423B3-E04B-8BE0-73D7-0DAE71FBFA4B}"/>
              </a:ext>
            </a:extLst>
          </p:cNvPr>
          <p:cNvPicPr>
            <a:picLocks noChangeAspect="1"/>
          </p:cNvPicPr>
          <p:nvPr/>
        </p:nvPicPr>
        <p:blipFill>
          <a:blip r:embed="rId2"/>
          <a:stretch>
            <a:fillRect/>
          </a:stretch>
        </p:blipFill>
        <p:spPr>
          <a:xfrm>
            <a:off x="13001903" y="176700"/>
            <a:ext cx="1080000" cy="1004400"/>
          </a:xfrm>
          <a:prstGeom prst="rect">
            <a:avLst/>
          </a:prstGeom>
        </p:spPr>
      </p:pic>
      <p:sp>
        <p:nvSpPr>
          <p:cNvPr id="29" name="Rectangle 28">
            <a:extLst>
              <a:ext uri="{FF2B5EF4-FFF2-40B4-BE49-F238E27FC236}">
                <a16:creationId xmlns:a16="http://schemas.microsoft.com/office/drawing/2014/main" id="{BE7BCC26-C0BD-B959-FC89-4715F48EA784}"/>
              </a:ext>
            </a:extLst>
          </p:cNvPr>
          <p:cNvSpPr/>
          <p:nvPr/>
        </p:nvSpPr>
        <p:spPr bwMode="auto">
          <a:xfrm>
            <a:off x="588215" y="1341620"/>
            <a:ext cx="13514039" cy="45719"/>
          </a:xfrm>
          <a:prstGeom prst="rect">
            <a:avLst/>
          </a:prstGeom>
          <a:gradFill flip="none" rotWithShape="1">
            <a:gsLst>
              <a:gs pos="31000">
                <a:srgbClr val="8AB097"/>
              </a:gs>
              <a:gs pos="0">
                <a:schemeClr val="accent1">
                  <a:lumMod val="5000"/>
                  <a:lumOff val="95000"/>
                </a:schemeClr>
              </a:gs>
              <a:gs pos="100000">
                <a:srgbClr val="4A8156"/>
              </a:gs>
            </a:gsLst>
            <a:lin ang="10800000" scaled="1"/>
            <a:tileRect/>
          </a:gradFill>
          <a:ln w="9525" cap="flat" cmpd="sng" algn="ctr">
            <a:noFill/>
            <a:prstDash val="solid"/>
            <a:round/>
            <a:headEnd type="none" w="med" len="med"/>
            <a:tailEnd type="none" w="med" len="med"/>
          </a:ln>
          <a:effectLst/>
        </p:spPr>
        <p:txBody>
          <a:bodyPr vert="horz" wrap="square" lIns="72000" tIns="72000" rIns="72000" bIns="72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Wingdings" pitchFamily="2" charset="2"/>
              <a:buNone/>
              <a:tabLst/>
            </a:pPr>
            <a:endParaRPr kumimoji="0" lang="en-US" sz="1600" b="0" i="0" u="none" strike="noStrike" cap="none" normalizeH="0" baseline="0" dirty="0">
              <a:ln>
                <a:noFill/>
              </a:ln>
              <a:solidFill>
                <a:schemeClr val="tx1"/>
              </a:solidFill>
              <a:effectLst/>
              <a:latin typeface="Arial" pitchFamily="34" charset="0"/>
            </a:endParaRPr>
          </a:p>
        </p:txBody>
      </p:sp>
      <p:sp>
        <p:nvSpPr>
          <p:cNvPr id="30" name="Rectangle 29">
            <a:extLst>
              <a:ext uri="{FF2B5EF4-FFF2-40B4-BE49-F238E27FC236}">
                <a16:creationId xmlns:a16="http://schemas.microsoft.com/office/drawing/2014/main" id="{F47FEAC9-3D6E-17C5-E246-1FC77672B6CC}"/>
              </a:ext>
            </a:extLst>
          </p:cNvPr>
          <p:cNvSpPr/>
          <p:nvPr/>
        </p:nvSpPr>
        <p:spPr bwMode="auto">
          <a:xfrm>
            <a:off x="558180" y="7719060"/>
            <a:ext cx="13514039" cy="45719"/>
          </a:xfrm>
          <a:prstGeom prst="rect">
            <a:avLst/>
          </a:prstGeom>
          <a:gradFill flip="none" rotWithShape="1">
            <a:gsLst>
              <a:gs pos="31000">
                <a:srgbClr val="8AB097"/>
              </a:gs>
              <a:gs pos="0">
                <a:schemeClr val="accent1">
                  <a:lumMod val="5000"/>
                  <a:lumOff val="95000"/>
                </a:schemeClr>
              </a:gs>
              <a:gs pos="100000">
                <a:srgbClr val="4A8156"/>
              </a:gs>
            </a:gsLst>
            <a:lin ang="10800000" scaled="1"/>
            <a:tileRect/>
          </a:gradFill>
          <a:ln w="9525" cap="flat" cmpd="sng" algn="ctr">
            <a:noFill/>
            <a:prstDash val="solid"/>
            <a:round/>
            <a:headEnd type="none" w="med" len="med"/>
            <a:tailEnd type="none" w="med" len="med"/>
          </a:ln>
          <a:effectLst/>
        </p:spPr>
        <p:txBody>
          <a:bodyPr vert="horz" wrap="square" lIns="72000" tIns="72000" rIns="72000" bIns="72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Wingdings" pitchFamily="2" charset="2"/>
              <a:buNone/>
              <a:tabLst/>
            </a:pPr>
            <a:endParaRPr kumimoji="0" lang="en-US" sz="1600" b="0" i="0" u="none" strike="noStrike" cap="none" normalizeH="0" baseline="0" dirty="0">
              <a:ln>
                <a:noFill/>
              </a:ln>
              <a:solidFill>
                <a:schemeClr val="tx1"/>
              </a:solidFill>
              <a:effectLst/>
              <a:latin typeface="Arial" pitchFamily="34" charset="0"/>
            </a:endParaRPr>
          </a:p>
        </p:txBody>
      </p:sp>
      <p:sp>
        <p:nvSpPr>
          <p:cNvPr id="31" name="Title 4">
            <a:extLst>
              <a:ext uri="{FF2B5EF4-FFF2-40B4-BE49-F238E27FC236}">
                <a16:creationId xmlns:a16="http://schemas.microsoft.com/office/drawing/2014/main" id="{E03F7376-3FDB-C5EA-3FD4-F340374CF633}"/>
              </a:ext>
            </a:extLst>
          </p:cNvPr>
          <p:cNvSpPr txBox="1">
            <a:spLocks/>
          </p:cNvSpPr>
          <p:nvPr/>
        </p:nvSpPr>
        <p:spPr>
          <a:xfrm>
            <a:off x="588216" y="487680"/>
            <a:ext cx="11931185" cy="6934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200" dirty="0">
                <a:latin typeface="Unbounded" pitchFamily="34" charset="0"/>
              </a:rPr>
              <a:t>Proposed Enhancements - Augmentation</a:t>
            </a:r>
          </a:p>
        </p:txBody>
      </p:sp>
      <p:sp>
        <p:nvSpPr>
          <p:cNvPr id="2" name="Hexagon 1">
            <a:extLst>
              <a:ext uri="{FF2B5EF4-FFF2-40B4-BE49-F238E27FC236}">
                <a16:creationId xmlns:a16="http://schemas.microsoft.com/office/drawing/2014/main" id="{32C56A6F-5EAE-853F-90E5-F2181484A50F}"/>
              </a:ext>
            </a:extLst>
          </p:cNvPr>
          <p:cNvSpPr/>
          <p:nvPr/>
        </p:nvSpPr>
        <p:spPr>
          <a:xfrm>
            <a:off x="1631374" y="5489685"/>
            <a:ext cx="1346609" cy="1160870"/>
          </a:xfrm>
          <a:prstGeom prst="hexagon">
            <a:avLst>
              <a:gd name="adj" fmla="val 27837"/>
              <a:gd name="vf" fmla="val 11547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 name="Hexagon 2">
            <a:extLst>
              <a:ext uri="{FF2B5EF4-FFF2-40B4-BE49-F238E27FC236}">
                <a16:creationId xmlns:a16="http://schemas.microsoft.com/office/drawing/2014/main" id="{C575990C-7AFE-1CBE-188D-0C7DC613AB22}"/>
              </a:ext>
            </a:extLst>
          </p:cNvPr>
          <p:cNvSpPr/>
          <p:nvPr/>
        </p:nvSpPr>
        <p:spPr>
          <a:xfrm>
            <a:off x="1631374" y="4273515"/>
            <a:ext cx="1346609" cy="1160870"/>
          </a:xfrm>
          <a:prstGeom prst="hexagon">
            <a:avLst>
              <a:gd name="adj" fmla="val 27837"/>
              <a:gd name="vf" fmla="val 11547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 name="Hexagon 3">
            <a:extLst>
              <a:ext uri="{FF2B5EF4-FFF2-40B4-BE49-F238E27FC236}">
                <a16:creationId xmlns:a16="http://schemas.microsoft.com/office/drawing/2014/main" id="{4EF127FF-19E6-AD02-1F95-7BAF2F82CBA1}"/>
              </a:ext>
            </a:extLst>
          </p:cNvPr>
          <p:cNvSpPr/>
          <p:nvPr/>
        </p:nvSpPr>
        <p:spPr>
          <a:xfrm>
            <a:off x="2702658" y="4888186"/>
            <a:ext cx="1346609" cy="1160870"/>
          </a:xfrm>
          <a:prstGeom prst="hexagon">
            <a:avLst>
              <a:gd name="adj" fmla="val 27837"/>
              <a:gd name="vf" fmla="val 11547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5" name="Hexagon 4">
            <a:extLst>
              <a:ext uri="{FF2B5EF4-FFF2-40B4-BE49-F238E27FC236}">
                <a16:creationId xmlns:a16="http://schemas.microsoft.com/office/drawing/2014/main" id="{7DD73A45-7C7F-580C-FA7D-721B6B92320E}"/>
              </a:ext>
            </a:extLst>
          </p:cNvPr>
          <p:cNvSpPr/>
          <p:nvPr/>
        </p:nvSpPr>
        <p:spPr>
          <a:xfrm>
            <a:off x="2698268" y="3672015"/>
            <a:ext cx="1346609" cy="1160870"/>
          </a:xfrm>
          <a:prstGeom prst="hexagon">
            <a:avLst>
              <a:gd name="adj" fmla="val 27837"/>
              <a:gd name="vf" fmla="val 11547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6" name="Hexagon 5">
            <a:extLst>
              <a:ext uri="{FF2B5EF4-FFF2-40B4-BE49-F238E27FC236}">
                <a16:creationId xmlns:a16="http://schemas.microsoft.com/office/drawing/2014/main" id="{DF00E4EB-EFB6-473C-2AF4-A0EA996804F6}"/>
              </a:ext>
            </a:extLst>
          </p:cNvPr>
          <p:cNvSpPr/>
          <p:nvPr/>
        </p:nvSpPr>
        <p:spPr>
          <a:xfrm>
            <a:off x="1640155" y="3057344"/>
            <a:ext cx="1346609" cy="1160870"/>
          </a:xfrm>
          <a:prstGeom prst="hexagon">
            <a:avLst>
              <a:gd name="adj" fmla="val 27837"/>
              <a:gd name="vf" fmla="val 11547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7" name="Hexagon 6">
            <a:extLst>
              <a:ext uri="{FF2B5EF4-FFF2-40B4-BE49-F238E27FC236}">
                <a16:creationId xmlns:a16="http://schemas.microsoft.com/office/drawing/2014/main" id="{4C3E835E-739B-D447-35E2-BC49E1E42AD1}"/>
              </a:ext>
            </a:extLst>
          </p:cNvPr>
          <p:cNvSpPr/>
          <p:nvPr/>
        </p:nvSpPr>
        <p:spPr>
          <a:xfrm>
            <a:off x="3763884" y="4273515"/>
            <a:ext cx="1346609" cy="1160870"/>
          </a:xfrm>
          <a:prstGeom prst="hexagon">
            <a:avLst>
              <a:gd name="adj" fmla="val 27837"/>
              <a:gd name="vf" fmla="val 11547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8" name="Hexagon 7">
            <a:extLst>
              <a:ext uri="{FF2B5EF4-FFF2-40B4-BE49-F238E27FC236}">
                <a16:creationId xmlns:a16="http://schemas.microsoft.com/office/drawing/2014/main" id="{FAE63F49-FE6F-44BB-EA60-E20608EC75B7}"/>
              </a:ext>
            </a:extLst>
          </p:cNvPr>
          <p:cNvSpPr/>
          <p:nvPr/>
        </p:nvSpPr>
        <p:spPr>
          <a:xfrm>
            <a:off x="2707049" y="2455844"/>
            <a:ext cx="1346609" cy="1160870"/>
          </a:xfrm>
          <a:prstGeom prst="hexagon">
            <a:avLst>
              <a:gd name="adj" fmla="val 27837"/>
              <a:gd name="vf" fmla="val 11547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9" name="Hexagon 8">
            <a:extLst>
              <a:ext uri="{FF2B5EF4-FFF2-40B4-BE49-F238E27FC236}">
                <a16:creationId xmlns:a16="http://schemas.microsoft.com/office/drawing/2014/main" id="{0D250B20-1494-3010-9368-FA8A1615C4F0}"/>
              </a:ext>
            </a:extLst>
          </p:cNvPr>
          <p:cNvSpPr/>
          <p:nvPr/>
        </p:nvSpPr>
        <p:spPr>
          <a:xfrm>
            <a:off x="3768274" y="3066125"/>
            <a:ext cx="1346609" cy="1160870"/>
          </a:xfrm>
          <a:prstGeom prst="hexagon">
            <a:avLst>
              <a:gd name="adj" fmla="val 27837"/>
              <a:gd name="vf" fmla="val 11547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0" name="Hexagon 9">
            <a:extLst>
              <a:ext uri="{FF2B5EF4-FFF2-40B4-BE49-F238E27FC236}">
                <a16:creationId xmlns:a16="http://schemas.microsoft.com/office/drawing/2014/main" id="{A95C87F1-35D9-EC5D-42B3-80ADD8DD32BA}"/>
              </a:ext>
            </a:extLst>
          </p:cNvPr>
          <p:cNvSpPr/>
          <p:nvPr/>
        </p:nvSpPr>
        <p:spPr>
          <a:xfrm>
            <a:off x="3773942" y="5489685"/>
            <a:ext cx="1346609" cy="1160870"/>
          </a:xfrm>
          <a:prstGeom prst="hexagon">
            <a:avLst>
              <a:gd name="adj" fmla="val 27837"/>
              <a:gd name="vf" fmla="val 11547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1" name="Hexagon 10">
            <a:extLst>
              <a:ext uri="{FF2B5EF4-FFF2-40B4-BE49-F238E27FC236}">
                <a16:creationId xmlns:a16="http://schemas.microsoft.com/office/drawing/2014/main" id="{18480464-817D-2CD5-F8A6-E0476F5A4BFB}"/>
              </a:ext>
            </a:extLst>
          </p:cNvPr>
          <p:cNvSpPr/>
          <p:nvPr/>
        </p:nvSpPr>
        <p:spPr>
          <a:xfrm>
            <a:off x="4835168" y="3672015"/>
            <a:ext cx="1346609" cy="1160870"/>
          </a:xfrm>
          <a:prstGeom prst="hexagon">
            <a:avLst>
              <a:gd name="adj" fmla="val 27837"/>
              <a:gd name="vf" fmla="val 11547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2" name="Hexagon 11">
            <a:extLst>
              <a:ext uri="{FF2B5EF4-FFF2-40B4-BE49-F238E27FC236}">
                <a16:creationId xmlns:a16="http://schemas.microsoft.com/office/drawing/2014/main" id="{24E5F831-CEAD-2BFA-6188-8423D0026C9E}"/>
              </a:ext>
            </a:extLst>
          </p:cNvPr>
          <p:cNvSpPr/>
          <p:nvPr/>
        </p:nvSpPr>
        <p:spPr>
          <a:xfrm>
            <a:off x="4835168" y="2455844"/>
            <a:ext cx="1346609" cy="1160870"/>
          </a:xfrm>
          <a:prstGeom prst="hexagon">
            <a:avLst>
              <a:gd name="adj" fmla="val 27837"/>
              <a:gd name="vf" fmla="val 11547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3" name="Hexagon 12">
            <a:extLst>
              <a:ext uri="{FF2B5EF4-FFF2-40B4-BE49-F238E27FC236}">
                <a16:creationId xmlns:a16="http://schemas.microsoft.com/office/drawing/2014/main" id="{CB831FDC-7509-8ACD-E360-A7E53B8C8E23}"/>
              </a:ext>
            </a:extLst>
          </p:cNvPr>
          <p:cNvSpPr/>
          <p:nvPr/>
        </p:nvSpPr>
        <p:spPr>
          <a:xfrm>
            <a:off x="4836445" y="4875014"/>
            <a:ext cx="1346609" cy="1160870"/>
          </a:xfrm>
          <a:prstGeom prst="hexagon">
            <a:avLst>
              <a:gd name="adj" fmla="val 27837"/>
              <a:gd name="vf" fmla="val 11547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6" name="Oval 15">
            <a:extLst>
              <a:ext uri="{FF2B5EF4-FFF2-40B4-BE49-F238E27FC236}">
                <a16:creationId xmlns:a16="http://schemas.microsoft.com/office/drawing/2014/main" id="{7AA5A3EF-808E-1175-CB84-011ED89387CC}"/>
              </a:ext>
            </a:extLst>
          </p:cNvPr>
          <p:cNvSpPr/>
          <p:nvPr/>
        </p:nvSpPr>
        <p:spPr>
          <a:xfrm>
            <a:off x="7989725" y="2900694"/>
            <a:ext cx="506366" cy="506366"/>
          </a:xfrm>
          <a:prstGeom prst="ellipse">
            <a:avLst/>
          </a:prstGeom>
          <a:solidFill>
            <a:srgbClr val="0A7E42"/>
          </a:solidFill>
          <a:ln w="3175">
            <a:solidFill>
              <a:srgbClr val="0A7E42"/>
            </a:solidFill>
            <a:prstDash val="sysDot"/>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84530" tIns="84530" rIns="84530" bIns="84530" numCol="1" rtlCol="0" anchor="ctr" anchorCtr="0" compatLnSpc="1">
            <a:prstTxWarp prst="textNoShape">
              <a:avLst/>
            </a:prstTxWarp>
          </a:bodyPr>
          <a:lstStyle/>
          <a:p>
            <a:pPr algn="ctr" defTabSz="1105298"/>
            <a:r>
              <a:rPr lang="en-US" sz="1500" b="1" cap="all" dirty="0">
                <a:solidFill>
                  <a:srgbClr val="FFFFFF"/>
                </a:solidFill>
                <a:latin typeface="Cabin" panose="020B0604020202020204" charset="0"/>
                <a:cs typeface="SABIC Typeface Text Light"/>
              </a:rPr>
              <a:t>1</a:t>
            </a:r>
          </a:p>
        </p:txBody>
      </p:sp>
      <p:sp>
        <p:nvSpPr>
          <p:cNvPr id="17" name="Oval 16">
            <a:extLst>
              <a:ext uri="{FF2B5EF4-FFF2-40B4-BE49-F238E27FC236}">
                <a16:creationId xmlns:a16="http://schemas.microsoft.com/office/drawing/2014/main" id="{4F2739A3-957C-BC84-64D6-CC694165ABA0}"/>
              </a:ext>
            </a:extLst>
          </p:cNvPr>
          <p:cNvSpPr/>
          <p:nvPr/>
        </p:nvSpPr>
        <p:spPr>
          <a:xfrm>
            <a:off x="7989725" y="4733271"/>
            <a:ext cx="506366" cy="506366"/>
          </a:xfrm>
          <a:prstGeom prst="ellipse">
            <a:avLst/>
          </a:prstGeom>
          <a:solidFill>
            <a:srgbClr val="0A7E42"/>
          </a:solidFill>
          <a:ln w="3175">
            <a:solidFill>
              <a:srgbClr val="0A7E42"/>
            </a:solidFill>
            <a:prstDash val="sysDot"/>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84530" tIns="84530" rIns="84530" bIns="84530" numCol="1" rtlCol="0" anchor="ctr" anchorCtr="0" compatLnSpc="1">
            <a:prstTxWarp prst="textNoShape">
              <a:avLst/>
            </a:prstTxWarp>
          </a:bodyPr>
          <a:lstStyle/>
          <a:p>
            <a:pPr algn="ctr" defTabSz="1105298"/>
            <a:r>
              <a:rPr lang="en-US" sz="1500" b="1" cap="all" dirty="0">
                <a:solidFill>
                  <a:srgbClr val="FFFFFF"/>
                </a:solidFill>
                <a:latin typeface="Cabin" panose="020B0604020202020204" charset="0"/>
                <a:cs typeface="SABIC Typeface Text Light"/>
              </a:rPr>
              <a:t>2</a:t>
            </a:r>
          </a:p>
        </p:txBody>
      </p:sp>
      <p:sp>
        <p:nvSpPr>
          <p:cNvPr id="18" name="TextBox 17">
            <a:extLst>
              <a:ext uri="{FF2B5EF4-FFF2-40B4-BE49-F238E27FC236}">
                <a16:creationId xmlns:a16="http://schemas.microsoft.com/office/drawing/2014/main" id="{AE756124-9D52-46CD-8BAB-238F87FB0E05}"/>
              </a:ext>
            </a:extLst>
          </p:cNvPr>
          <p:cNvSpPr txBox="1"/>
          <p:nvPr/>
        </p:nvSpPr>
        <p:spPr>
          <a:xfrm>
            <a:off x="8853006" y="2900694"/>
            <a:ext cx="4996343" cy="1015663"/>
          </a:xfrm>
          <a:prstGeom prst="rect">
            <a:avLst/>
          </a:prstGeom>
          <a:noFill/>
        </p:spPr>
        <p:txBody>
          <a:bodyPr wrap="square" rtlCol="0">
            <a:spAutoFit/>
          </a:bodyPr>
          <a:lstStyle/>
          <a:p>
            <a:pPr lvl="0" algn="just">
              <a:defRPr/>
            </a:pPr>
            <a:r>
              <a:rPr lang="en-US" sz="1500" dirty="0">
                <a:solidFill>
                  <a:srgbClr val="0A7E42"/>
                </a:solidFill>
                <a:latin typeface="Cabin" pitchFamily="34" charset="0"/>
              </a:rPr>
              <a:t>Basic Augmentation:</a:t>
            </a:r>
          </a:p>
          <a:p>
            <a:pPr marL="285750" lvl="0" indent="-285750" algn="just">
              <a:buFont typeface="Arial" panose="020B0604020202020204" pitchFamily="34" charset="0"/>
              <a:buChar char="•"/>
              <a:defRPr/>
            </a:pPr>
            <a:r>
              <a:rPr lang="en-US" sz="1500" dirty="0">
                <a:latin typeface="Cabin" panose="020B0604020202020204" charset="0"/>
              </a:rPr>
              <a:t>Resize(224×224)</a:t>
            </a:r>
          </a:p>
          <a:p>
            <a:pPr marL="285750" lvl="0" indent="-285750" algn="just">
              <a:buFont typeface="Arial" panose="020B0604020202020204" pitchFamily="34" charset="0"/>
              <a:buChar char="•"/>
              <a:defRPr/>
            </a:pPr>
            <a:r>
              <a:rPr lang="en-US" sz="1500" dirty="0">
                <a:latin typeface="Cabin" panose="020B0604020202020204" charset="0"/>
              </a:rPr>
              <a:t>Normalize(mean=0.5, std=0.5)*</a:t>
            </a:r>
          </a:p>
          <a:p>
            <a:pPr marL="285750" lvl="0" indent="-285750" algn="just">
              <a:buFont typeface="Arial" panose="020B0604020202020204" pitchFamily="34" charset="0"/>
              <a:buChar char="•"/>
              <a:defRPr/>
            </a:pPr>
            <a:r>
              <a:rPr lang="en-US" sz="1500" dirty="0">
                <a:latin typeface="Cabin" panose="020B0604020202020204" charset="0"/>
              </a:rPr>
              <a:t>Applied to all training images with no variability</a:t>
            </a:r>
            <a:endParaRPr lang="en-GB" sz="1500" dirty="0">
              <a:latin typeface="Cabin" panose="020B0604020202020204" charset="0"/>
            </a:endParaRPr>
          </a:p>
        </p:txBody>
      </p:sp>
      <p:sp>
        <p:nvSpPr>
          <p:cNvPr id="19" name="TextBox 18">
            <a:extLst>
              <a:ext uri="{FF2B5EF4-FFF2-40B4-BE49-F238E27FC236}">
                <a16:creationId xmlns:a16="http://schemas.microsoft.com/office/drawing/2014/main" id="{125D1EF7-23D8-2BC3-9544-BF3918308228}"/>
              </a:ext>
            </a:extLst>
          </p:cNvPr>
          <p:cNvSpPr txBox="1"/>
          <p:nvPr/>
        </p:nvSpPr>
        <p:spPr>
          <a:xfrm>
            <a:off x="8765717" y="4733606"/>
            <a:ext cx="5219212" cy="1477328"/>
          </a:xfrm>
          <a:prstGeom prst="rect">
            <a:avLst/>
          </a:prstGeom>
          <a:noFill/>
        </p:spPr>
        <p:txBody>
          <a:bodyPr wrap="square" rtlCol="0">
            <a:spAutoFit/>
          </a:bodyPr>
          <a:lstStyle/>
          <a:p>
            <a:pPr lvl="0" algn="just">
              <a:defRPr/>
            </a:pPr>
            <a:r>
              <a:rPr lang="en-US" sz="1500" dirty="0">
                <a:solidFill>
                  <a:srgbClr val="0A7E42"/>
                </a:solidFill>
                <a:latin typeface="Cabin" pitchFamily="34" charset="0"/>
              </a:rPr>
              <a:t>Advanced Augmentation</a:t>
            </a:r>
          </a:p>
          <a:p>
            <a:pPr marL="285750" indent="-285750" algn="just">
              <a:buFont typeface="Arial" panose="020B0604020202020204" pitchFamily="34" charset="0"/>
              <a:buChar char="•"/>
              <a:defRPr/>
            </a:pPr>
            <a:r>
              <a:rPr lang="en-US" sz="1500" dirty="0">
                <a:latin typeface="Cabin" panose="020B0604020202020204" charset="0"/>
              </a:rPr>
              <a:t>Normalize(mean=0.5, std=0.5)*</a:t>
            </a:r>
          </a:p>
          <a:p>
            <a:pPr marL="285750" lvl="0" indent="-285750" algn="just">
              <a:buFont typeface="Arial" panose="020B0604020202020204" pitchFamily="34" charset="0"/>
              <a:buChar char="•"/>
              <a:defRPr/>
            </a:pPr>
            <a:r>
              <a:rPr lang="en-US" sz="1500" dirty="0" err="1">
                <a:latin typeface="Cabin" panose="020B0604020202020204" charset="0"/>
              </a:rPr>
              <a:t>RandomResizedCrop</a:t>
            </a:r>
            <a:r>
              <a:rPr lang="en-US" sz="1500" dirty="0">
                <a:latin typeface="Cabin" panose="020B0604020202020204" charset="0"/>
              </a:rPr>
              <a:t>(224)</a:t>
            </a:r>
          </a:p>
          <a:p>
            <a:pPr marL="285750" lvl="0" indent="-285750" algn="just">
              <a:buFont typeface="Arial" panose="020B0604020202020204" pitchFamily="34" charset="0"/>
              <a:buChar char="•"/>
              <a:defRPr/>
            </a:pPr>
            <a:r>
              <a:rPr lang="en-US" sz="1500" dirty="0" err="1">
                <a:latin typeface="Cabin" panose="020B0604020202020204" charset="0"/>
              </a:rPr>
              <a:t>RandomHorizontalFlip</a:t>
            </a:r>
            <a:r>
              <a:rPr lang="en-US" sz="1500" dirty="0">
                <a:latin typeface="Cabin" panose="020B0604020202020204" charset="0"/>
              </a:rPr>
              <a:t>(p=0.5)</a:t>
            </a:r>
          </a:p>
          <a:p>
            <a:pPr marL="285750" lvl="0" indent="-285750" algn="just">
              <a:buFont typeface="Arial" panose="020B0604020202020204" pitchFamily="34" charset="0"/>
              <a:buChar char="•"/>
              <a:defRPr/>
            </a:pPr>
            <a:r>
              <a:rPr lang="en-US" sz="1500" dirty="0" err="1">
                <a:latin typeface="Cabin" panose="020B0604020202020204" charset="0"/>
              </a:rPr>
              <a:t>RandomRotation</a:t>
            </a:r>
            <a:r>
              <a:rPr lang="en-US" sz="1500" dirty="0">
                <a:latin typeface="Cabin" panose="020B0604020202020204" charset="0"/>
              </a:rPr>
              <a:t>(degrees=15)</a:t>
            </a:r>
          </a:p>
          <a:p>
            <a:pPr marL="285750" lvl="0" indent="-285750" algn="just">
              <a:buFont typeface="Arial" panose="020B0604020202020204" pitchFamily="34" charset="0"/>
              <a:buChar char="•"/>
              <a:defRPr/>
            </a:pPr>
            <a:r>
              <a:rPr lang="en-US" sz="1500" dirty="0" err="1">
                <a:latin typeface="Cabin" panose="020B0604020202020204" charset="0"/>
              </a:rPr>
              <a:t>ColorJitter</a:t>
            </a:r>
            <a:r>
              <a:rPr lang="en-US" sz="1500" dirty="0">
                <a:latin typeface="Cabin" panose="020B0604020202020204" charset="0"/>
              </a:rPr>
              <a:t>: modifies brightness and contrast</a:t>
            </a:r>
          </a:p>
        </p:txBody>
      </p:sp>
      <p:sp>
        <p:nvSpPr>
          <p:cNvPr id="20" name="Hexagon 19">
            <a:extLst>
              <a:ext uri="{FF2B5EF4-FFF2-40B4-BE49-F238E27FC236}">
                <a16:creationId xmlns:a16="http://schemas.microsoft.com/office/drawing/2014/main" id="{0BB9E0C8-FBBE-9E56-7F69-771334BE503F}"/>
              </a:ext>
            </a:extLst>
          </p:cNvPr>
          <p:cNvSpPr/>
          <p:nvPr/>
        </p:nvSpPr>
        <p:spPr>
          <a:xfrm>
            <a:off x="2698268" y="3672811"/>
            <a:ext cx="1346609" cy="1160870"/>
          </a:xfrm>
          <a:prstGeom prst="hexagon">
            <a:avLst>
              <a:gd name="adj" fmla="val 27837"/>
              <a:gd name="vf" fmla="val 115470"/>
            </a:avLst>
          </a:prstGeom>
          <a:solidFill>
            <a:srgbClr val="0A7E42"/>
          </a:solidFill>
          <a:ln w="3175">
            <a:solidFill>
              <a:srgbClr val="0A7E42"/>
            </a:solidFill>
            <a:prstDash val="sysDot"/>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84530" tIns="84530" rIns="84530" bIns="84530" numCol="1" rtlCol="0" anchor="ctr" anchorCtr="0" compatLnSpc="1">
            <a:prstTxWarp prst="textNoShape">
              <a:avLst/>
            </a:prstTxWarp>
          </a:bodyPr>
          <a:lstStyle/>
          <a:p>
            <a:pPr algn="ctr" defTabSz="1105298"/>
            <a:endParaRPr lang="en-US" sz="2880" b="1" cap="all">
              <a:solidFill>
                <a:srgbClr val="FFFFFF"/>
              </a:solidFill>
              <a:latin typeface="Cabin" panose="020B0604020202020204" charset="0"/>
              <a:cs typeface="SABIC Typeface Text Light"/>
            </a:endParaRPr>
          </a:p>
        </p:txBody>
      </p:sp>
      <p:sp>
        <p:nvSpPr>
          <p:cNvPr id="21" name="Hexagon 20">
            <a:extLst>
              <a:ext uri="{FF2B5EF4-FFF2-40B4-BE49-F238E27FC236}">
                <a16:creationId xmlns:a16="http://schemas.microsoft.com/office/drawing/2014/main" id="{316CB2FD-9F1D-F3CD-002F-8BA0524E80C5}"/>
              </a:ext>
            </a:extLst>
          </p:cNvPr>
          <p:cNvSpPr/>
          <p:nvPr/>
        </p:nvSpPr>
        <p:spPr>
          <a:xfrm>
            <a:off x="3763884" y="4272248"/>
            <a:ext cx="1346609" cy="1160870"/>
          </a:xfrm>
          <a:prstGeom prst="hexagon">
            <a:avLst>
              <a:gd name="adj" fmla="val 27837"/>
              <a:gd name="vf" fmla="val 115470"/>
            </a:avLst>
          </a:prstGeom>
          <a:solidFill>
            <a:srgbClr val="0A7E42"/>
          </a:solidFill>
          <a:ln w="3175">
            <a:solidFill>
              <a:srgbClr val="0A7E42"/>
            </a:solidFill>
            <a:prstDash val="sysDot"/>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84530" tIns="84530" rIns="84530" bIns="84530" numCol="1" rtlCol="0" anchor="ctr" anchorCtr="0" compatLnSpc="1">
            <a:prstTxWarp prst="textNoShape">
              <a:avLst/>
            </a:prstTxWarp>
          </a:bodyPr>
          <a:lstStyle/>
          <a:p>
            <a:pPr algn="ctr" defTabSz="1105298"/>
            <a:endParaRPr lang="en-US" sz="2880" b="1" cap="all" dirty="0">
              <a:solidFill>
                <a:srgbClr val="FFFFFF"/>
              </a:solidFill>
              <a:latin typeface="Cabin" panose="020B0604020202020204" charset="0"/>
              <a:cs typeface="SABIC Typeface Text Light"/>
            </a:endParaRPr>
          </a:p>
        </p:txBody>
      </p:sp>
      <p:sp>
        <p:nvSpPr>
          <p:cNvPr id="22" name="TextBox 21">
            <a:extLst>
              <a:ext uri="{FF2B5EF4-FFF2-40B4-BE49-F238E27FC236}">
                <a16:creationId xmlns:a16="http://schemas.microsoft.com/office/drawing/2014/main" id="{52DB1209-50AC-230B-A927-FD2C6BB55472}"/>
              </a:ext>
            </a:extLst>
          </p:cNvPr>
          <p:cNvSpPr txBox="1"/>
          <p:nvPr/>
        </p:nvSpPr>
        <p:spPr>
          <a:xfrm>
            <a:off x="3889979" y="4598634"/>
            <a:ext cx="1055240"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b="1" dirty="0">
                <a:solidFill>
                  <a:srgbClr val="FFFFFF"/>
                </a:solidFill>
                <a:latin typeface="Open Sans" panose="020B0606030504020204" pitchFamily="34" charset="0"/>
              </a:rPr>
              <a:t>1</a:t>
            </a:r>
            <a:endParaRPr kumimoji="0" lang="en-GB" sz="2800" b="1" i="0" u="none" strike="noStrike" kern="1200" cap="none" spc="0" normalizeH="0" baseline="0" noProof="0" dirty="0">
              <a:ln>
                <a:noFill/>
              </a:ln>
              <a:solidFill>
                <a:srgbClr val="FFFFFF"/>
              </a:solidFill>
              <a:effectLst/>
              <a:uLnTx/>
              <a:uFillTx/>
              <a:latin typeface="Noto Sans" panose="020B0502040504020204" pitchFamily="34"/>
              <a:ea typeface="Noto Sans" panose="020B0502040504020204" pitchFamily="34"/>
              <a:cs typeface="Noto Sans" panose="020B0502040504020204" pitchFamily="34"/>
            </a:endParaRPr>
          </a:p>
        </p:txBody>
      </p:sp>
      <p:sp>
        <p:nvSpPr>
          <p:cNvPr id="23" name="TextBox 22">
            <a:extLst>
              <a:ext uri="{FF2B5EF4-FFF2-40B4-BE49-F238E27FC236}">
                <a16:creationId xmlns:a16="http://schemas.microsoft.com/office/drawing/2014/main" id="{9C519444-73BF-BBA6-CFA4-B554590BB1A0}"/>
              </a:ext>
            </a:extLst>
          </p:cNvPr>
          <p:cNvSpPr txBox="1"/>
          <p:nvPr/>
        </p:nvSpPr>
        <p:spPr>
          <a:xfrm>
            <a:off x="2838966" y="3997939"/>
            <a:ext cx="1055240"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FFFFFF"/>
                </a:solidFill>
                <a:effectLst/>
                <a:uLnTx/>
                <a:uFillTx/>
                <a:latin typeface="Open Sans" panose="020B0606030504020204" pitchFamily="34" charset="0"/>
              </a:rPr>
              <a:t>2</a:t>
            </a:r>
            <a:endParaRPr kumimoji="0" lang="en-GB" sz="2800" b="1" i="0" u="none" strike="noStrike" kern="1200" cap="none" spc="0" normalizeH="0" baseline="0" noProof="0" dirty="0">
              <a:ln>
                <a:noFill/>
              </a:ln>
              <a:solidFill>
                <a:srgbClr val="FFFFFF"/>
              </a:solidFill>
              <a:effectLst/>
              <a:uLnTx/>
              <a:uFillTx/>
              <a:latin typeface="Noto Sans" panose="020B0502040504020204" pitchFamily="34"/>
              <a:ea typeface="Noto Sans" panose="020B0502040504020204" pitchFamily="34"/>
              <a:cs typeface="Noto Sans" panose="020B0502040504020204" pitchFamily="34"/>
            </a:endParaRPr>
          </a:p>
        </p:txBody>
      </p:sp>
      <p:sp>
        <p:nvSpPr>
          <p:cNvPr id="27" name="Text Placeholder 7">
            <a:extLst>
              <a:ext uri="{FF2B5EF4-FFF2-40B4-BE49-F238E27FC236}">
                <a16:creationId xmlns:a16="http://schemas.microsoft.com/office/drawing/2014/main" id="{F414441E-0546-657E-336A-6CC748502691}"/>
              </a:ext>
            </a:extLst>
          </p:cNvPr>
          <p:cNvSpPr txBox="1">
            <a:spLocks/>
          </p:cNvSpPr>
          <p:nvPr/>
        </p:nvSpPr>
        <p:spPr>
          <a:xfrm>
            <a:off x="588215" y="7826802"/>
            <a:ext cx="13493688" cy="167117"/>
          </a:xfrm>
          <a:prstGeom prst="rect">
            <a:avLst/>
          </a:prstGeom>
        </p:spPr>
        <p:txBody>
          <a:bodyPr vert="horz" wrap="square" lIns="0" tIns="0" rIns="0" bIns="0" rtlCol="0">
            <a:noAutofit/>
          </a:bodyPr>
          <a:lstStyle>
            <a:lvl1pPr marL="0" indent="0" algn="l" rtl="0" eaLnBrk="1" fontAlgn="base" hangingPunct="1">
              <a:lnSpc>
                <a:spcPct val="120000"/>
              </a:lnSpc>
              <a:spcBef>
                <a:spcPts val="0"/>
              </a:spcBef>
              <a:spcAft>
                <a:spcPct val="0"/>
              </a:spcAft>
              <a:buClr>
                <a:schemeClr val="tx1"/>
              </a:buClr>
              <a:buFont typeface="Arial" pitchFamily="34" charset="0"/>
              <a:buNone/>
              <a:defRPr sz="1020" b="0" cap="none" baseline="0">
                <a:solidFill>
                  <a:schemeClr val="tx1"/>
                </a:solidFill>
                <a:latin typeface="+mn-lt"/>
                <a:ea typeface="+mn-ea"/>
                <a:cs typeface="+mn-cs"/>
              </a:defRPr>
            </a:lvl1pPr>
            <a:lvl2pPr marL="329184" indent="-329184" algn="l" rtl="0" eaLnBrk="1" fontAlgn="base" hangingPunct="1">
              <a:lnSpc>
                <a:spcPct val="120000"/>
              </a:lnSpc>
              <a:spcBef>
                <a:spcPts val="0"/>
              </a:spcBef>
              <a:spcAft>
                <a:spcPct val="0"/>
              </a:spcAft>
              <a:buClr>
                <a:schemeClr val="tx1"/>
              </a:buClr>
              <a:buChar char="•"/>
              <a:defRPr sz="1920">
                <a:solidFill>
                  <a:schemeClr val="tx1"/>
                </a:solidFill>
                <a:latin typeface="+mn-lt"/>
              </a:defRPr>
            </a:lvl2pPr>
            <a:lvl3pPr marL="658368" indent="-329184" algn="l" rtl="0" eaLnBrk="1" fontAlgn="base" hangingPunct="1">
              <a:lnSpc>
                <a:spcPct val="120000"/>
              </a:lnSpc>
              <a:spcBef>
                <a:spcPts val="0"/>
              </a:spcBef>
              <a:spcAft>
                <a:spcPct val="0"/>
              </a:spcAft>
              <a:buClr>
                <a:schemeClr val="tx1"/>
              </a:buClr>
              <a:buChar char="•"/>
              <a:defRPr sz="1920">
                <a:solidFill>
                  <a:schemeClr val="tx1"/>
                </a:solidFill>
                <a:latin typeface="+mn-lt"/>
              </a:defRPr>
            </a:lvl3pPr>
            <a:lvl4pPr marL="987552" indent="-329184" algn="l" rtl="0" eaLnBrk="1" fontAlgn="base" hangingPunct="1">
              <a:lnSpc>
                <a:spcPct val="120000"/>
              </a:lnSpc>
              <a:spcBef>
                <a:spcPts val="0"/>
              </a:spcBef>
              <a:spcAft>
                <a:spcPct val="0"/>
              </a:spcAft>
              <a:buClr>
                <a:schemeClr val="tx1"/>
              </a:buClr>
              <a:buChar char="•"/>
              <a:defRPr sz="1920">
                <a:solidFill>
                  <a:schemeClr val="tx1"/>
                </a:solidFill>
                <a:latin typeface="+mn-lt"/>
              </a:defRPr>
            </a:lvl4pPr>
            <a:lvl5pPr marL="1316736" indent="-329184" algn="l" rtl="0" eaLnBrk="1" fontAlgn="base" hangingPunct="1">
              <a:lnSpc>
                <a:spcPct val="120000"/>
              </a:lnSpc>
              <a:spcBef>
                <a:spcPts val="0"/>
              </a:spcBef>
              <a:spcAft>
                <a:spcPct val="0"/>
              </a:spcAft>
              <a:buClr>
                <a:schemeClr val="tx1"/>
              </a:buClr>
              <a:buChar char="•"/>
              <a:defRPr sz="1920">
                <a:solidFill>
                  <a:schemeClr val="tx1"/>
                </a:solidFill>
                <a:latin typeface="+mn-lt"/>
              </a:defRPr>
            </a:lvl5pPr>
            <a:lvl6pPr marL="2370217" indent="-290231" algn="l" rtl="0" eaLnBrk="1" fontAlgn="base" hangingPunct="1">
              <a:spcBef>
                <a:spcPct val="30000"/>
              </a:spcBef>
              <a:spcAft>
                <a:spcPct val="0"/>
              </a:spcAft>
              <a:buChar char="•"/>
              <a:defRPr>
                <a:solidFill>
                  <a:srgbClr val="808080"/>
                </a:solidFill>
                <a:latin typeface="+mn-lt"/>
              </a:defRPr>
            </a:lvl6pPr>
            <a:lvl7pPr marL="3066772" indent="-290231" algn="l" rtl="0" eaLnBrk="1" fontAlgn="base" hangingPunct="1">
              <a:spcBef>
                <a:spcPct val="30000"/>
              </a:spcBef>
              <a:spcAft>
                <a:spcPct val="0"/>
              </a:spcAft>
              <a:buChar char="•"/>
              <a:defRPr>
                <a:solidFill>
                  <a:srgbClr val="808080"/>
                </a:solidFill>
                <a:latin typeface="+mn-lt"/>
              </a:defRPr>
            </a:lvl7pPr>
            <a:lvl8pPr marL="3763325" indent="-290231" algn="l" rtl="0" eaLnBrk="1" fontAlgn="base" hangingPunct="1">
              <a:spcBef>
                <a:spcPct val="30000"/>
              </a:spcBef>
              <a:spcAft>
                <a:spcPct val="0"/>
              </a:spcAft>
              <a:buChar char="•"/>
              <a:defRPr>
                <a:solidFill>
                  <a:srgbClr val="808080"/>
                </a:solidFill>
                <a:latin typeface="+mn-lt"/>
              </a:defRPr>
            </a:lvl8pPr>
            <a:lvl9pPr marL="4459879" indent="-290231" algn="l" rtl="0" eaLnBrk="1" fontAlgn="base" hangingPunct="1">
              <a:spcBef>
                <a:spcPct val="30000"/>
              </a:spcBef>
              <a:spcAft>
                <a:spcPct val="0"/>
              </a:spcAft>
              <a:buChar char="•"/>
              <a:defRPr>
                <a:solidFill>
                  <a:srgbClr val="808080"/>
                </a:solidFill>
                <a:latin typeface="+mn-lt"/>
              </a:defRPr>
            </a:lvl9pPr>
          </a:lstStyle>
          <a:p>
            <a:pPr marL="0" marR="0" lvl="0" indent="0" algn="l" defTabSz="914400" rtl="0" eaLnBrk="1" fontAlgn="base" latinLnBrk="0" hangingPunct="1">
              <a:lnSpc>
                <a:spcPct val="120000"/>
              </a:lnSpc>
              <a:spcBef>
                <a:spcPts val="0"/>
              </a:spcBef>
              <a:spcAft>
                <a:spcPct val="0"/>
              </a:spcAft>
              <a:buClr>
                <a:srgbClr val="4D4D4D"/>
              </a:buClr>
              <a:buSzTx/>
              <a:buFont typeface="Arial" pitchFamily="34" charset="0"/>
              <a:buNone/>
              <a:tabLst/>
              <a:defRPr/>
            </a:pPr>
            <a:r>
              <a:rPr lang="en-US" kern="0" dirty="0">
                <a:solidFill>
                  <a:srgbClr val="4D4D4D"/>
                </a:solidFill>
                <a:latin typeface="SABIC Typeface Text Light"/>
                <a:cs typeface="SABIC Typeface Text Light"/>
              </a:rPr>
              <a:t>* Normalization was changed after experiment 9 to be Normalize((0.5, 0.5, 0.5), (0.5, 0.5, 0.5)) so both will process full RGB image instead of grayscale only.</a:t>
            </a:r>
          </a:p>
        </p:txBody>
      </p:sp>
    </p:spTree>
    <p:extLst>
      <p:ext uri="{BB962C8B-B14F-4D97-AF65-F5344CB8AC3E}">
        <p14:creationId xmlns:p14="http://schemas.microsoft.com/office/powerpoint/2010/main" val="3605448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50"/>
                                        <p:tgtEl>
                                          <p:spTgt spid="2"/>
                                        </p:tgtEl>
                                      </p:cBhvr>
                                    </p:animEffect>
                                  </p:childTnLst>
                                </p:cTn>
                              </p:par>
                            </p:childTnLst>
                          </p:cTn>
                        </p:par>
                        <p:par>
                          <p:cTn id="8" fill="hold">
                            <p:stCondLst>
                              <p:cond delay="150"/>
                            </p:stCondLst>
                            <p:childTnLst>
                              <p:par>
                                <p:cTn id="9" presetID="10" presetClass="entr" presetSubtype="0"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150"/>
                                        <p:tgtEl>
                                          <p:spTgt spid="3"/>
                                        </p:tgtEl>
                                      </p:cBhvr>
                                    </p:animEffect>
                                  </p:childTnLst>
                                </p:cTn>
                              </p:par>
                            </p:childTnLst>
                          </p:cTn>
                        </p:par>
                        <p:par>
                          <p:cTn id="12" fill="hold">
                            <p:stCondLst>
                              <p:cond delay="300"/>
                            </p:stCondLst>
                            <p:childTnLst>
                              <p:par>
                                <p:cTn id="13" presetID="10" presetClass="entr" presetSubtype="0" fill="hold" grpId="0"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150"/>
                                        <p:tgtEl>
                                          <p:spTgt spid="4"/>
                                        </p:tgtEl>
                                      </p:cBhvr>
                                    </p:animEffect>
                                  </p:childTnLst>
                                </p:cTn>
                              </p:par>
                            </p:childTnLst>
                          </p:cTn>
                        </p:par>
                        <p:par>
                          <p:cTn id="16" fill="hold">
                            <p:stCondLst>
                              <p:cond delay="450"/>
                            </p:stCondLst>
                            <p:childTnLst>
                              <p:par>
                                <p:cTn id="17" presetID="10" presetClass="entr" presetSubtype="0" fill="hold" grpId="0"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150"/>
                                        <p:tgtEl>
                                          <p:spTgt spid="10"/>
                                        </p:tgtEl>
                                      </p:cBhvr>
                                    </p:animEffect>
                                  </p:childTnLst>
                                </p:cTn>
                              </p:par>
                            </p:childTnLst>
                          </p:cTn>
                        </p:par>
                        <p:par>
                          <p:cTn id="20" fill="hold">
                            <p:stCondLst>
                              <p:cond delay="600"/>
                            </p:stCondLst>
                            <p:childTnLst>
                              <p:par>
                                <p:cTn id="21" presetID="10" presetClass="entr" presetSubtype="0" fill="hold" grpId="0" nodeType="after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150"/>
                                        <p:tgtEl>
                                          <p:spTgt spid="13"/>
                                        </p:tgtEl>
                                      </p:cBhvr>
                                    </p:animEffect>
                                  </p:childTnLst>
                                </p:cTn>
                              </p:par>
                            </p:childTnLst>
                          </p:cTn>
                        </p:par>
                        <p:par>
                          <p:cTn id="24" fill="hold">
                            <p:stCondLst>
                              <p:cond delay="750"/>
                            </p:stCondLst>
                            <p:childTnLst>
                              <p:par>
                                <p:cTn id="25" presetID="10" presetClass="entr" presetSubtype="0" fill="hold" grpId="0" nodeType="after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150"/>
                                        <p:tgtEl>
                                          <p:spTgt spid="7"/>
                                        </p:tgtEl>
                                      </p:cBhvr>
                                    </p:animEffect>
                                  </p:childTnLst>
                                </p:cTn>
                              </p:par>
                            </p:childTnLst>
                          </p:cTn>
                        </p:par>
                        <p:par>
                          <p:cTn id="28" fill="hold">
                            <p:stCondLst>
                              <p:cond delay="900"/>
                            </p:stCondLst>
                            <p:childTnLst>
                              <p:par>
                                <p:cTn id="29" presetID="10" presetClass="entr" presetSubtype="0" fill="hold" grpId="0" nodeType="after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fade">
                                      <p:cBhvr>
                                        <p:cTn id="31" dur="150"/>
                                        <p:tgtEl>
                                          <p:spTgt spid="5"/>
                                        </p:tgtEl>
                                      </p:cBhvr>
                                    </p:animEffect>
                                  </p:childTnLst>
                                </p:cTn>
                              </p:par>
                            </p:childTnLst>
                          </p:cTn>
                        </p:par>
                        <p:par>
                          <p:cTn id="32" fill="hold">
                            <p:stCondLst>
                              <p:cond delay="1050"/>
                            </p:stCondLst>
                            <p:childTnLst>
                              <p:par>
                                <p:cTn id="33" presetID="10" presetClass="entr" presetSubtype="0" fill="hold" grpId="0" nodeType="afterEffect">
                                  <p:stCondLst>
                                    <p:cond delay="0"/>
                                  </p:stCondLst>
                                  <p:childTnLst>
                                    <p:set>
                                      <p:cBhvr>
                                        <p:cTn id="34" dur="1" fill="hold">
                                          <p:stCondLst>
                                            <p:cond delay="0"/>
                                          </p:stCondLst>
                                        </p:cTn>
                                        <p:tgtEl>
                                          <p:spTgt spid="6"/>
                                        </p:tgtEl>
                                        <p:attrNameLst>
                                          <p:attrName>style.visibility</p:attrName>
                                        </p:attrNameLst>
                                      </p:cBhvr>
                                      <p:to>
                                        <p:strVal val="visible"/>
                                      </p:to>
                                    </p:set>
                                    <p:animEffect transition="in" filter="fade">
                                      <p:cBhvr>
                                        <p:cTn id="35" dur="150"/>
                                        <p:tgtEl>
                                          <p:spTgt spid="6"/>
                                        </p:tgtEl>
                                      </p:cBhvr>
                                    </p:animEffect>
                                  </p:childTnLst>
                                </p:cTn>
                              </p:par>
                            </p:childTnLst>
                          </p:cTn>
                        </p:par>
                        <p:par>
                          <p:cTn id="36" fill="hold">
                            <p:stCondLst>
                              <p:cond delay="1200"/>
                            </p:stCondLst>
                            <p:childTnLst>
                              <p:par>
                                <p:cTn id="37" presetID="10" presetClass="entr" presetSubtype="0" fill="hold" grpId="0" nodeType="afterEffect">
                                  <p:stCondLst>
                                    <p:cond delay="0"/>
                                  </p:stCondLst>
                                  <p:childTnLst>
                                    <p:set>
                                      <p:cBhvr>
                                        <p:cTn id="38" dur="1" fill="hold">
                                          <p:stCondLst>
                                            <p:cond delay="0"/>
                                          </p:stCondLst>
                                        </p:cTn>
                                        <p:tgtEl>
                                          <p:spTgt spid="8"/>
                                        </p:tgtEl>
                                        <p:attrNameLst>
                                          <p:attrName>style.visibility</p:attrName>
                                        </p:attrNameLst>
                                      </p:cBhvr>
                                      <p:to>
                                        <p:strVal val="visible"/>
                                      </p:to>
                                    </p:set>
                                    <p:animEffect transition="in" filter="fade">
                                      <p:cBhvr>
                                        <p:cTn id="39" dur="150"/>
                                        <p:tgtEl>
                                          <p:spTgt spid="8"/>
                                        </p:tgtEl>
                                      </p:cBhvr>
                                    </p:animEffect>
                                  </p:childTnLst>
                                </p:cTn>
                              </p:par>
                            </p:childTnLst>
                          </p:cTn>
                        </p:par>
                        <p:par>
                          <p:cTn id="40" fill="hold">
                            <p:stCondLst>
                              <p:cond delay="1350"/>
                            </p:stCondLst>
                            <p:childTnLst>
                              <p:par>
                                <p:cTn id="41" presetID="10" presetClass="entr" presetSubtype="0" fill="hold" grpId="0" nodeType="afterEffect">
                                  <p:stCondLst>
                                    <p:cond delay="0"/>
                                  </p:stCondLst>
                                  <p:childTnLst>
                                    <p:set>
                                      <p:cBhvr>
                                        <p:cTn id="42" dur="1" fill="hold">
                                          <p:stCondLst>
                                            <p:cond delay="0"/>
                                          </p:stCondLst>
                                        </p:cTn>
                                        <p:tgtEl>
                                          <p:spTgt spid="9"/>
                                        </p:tgtEl>
                                        <p:attrNameLst>
                                          <p:attrName>style.visibility</p:attrName>
                                        </p:attrNameLst>
                                      </p:cBhvr>
                                      <p:to>
                                        <p:strVal val="visible"/>
                                      </p:to>
                                    </p:set>
                                    <p:animEffect transition="in" filter="fade">
                                      <p:cBhvr>
                                        <p:cTn id="43" dur="150"/>
                                        <p:tgtEl>
                                          <p:spTgt spid="9"/>
                                        </p:tgtEl>
                                      </p:cBhvr>
                                    </p:animEffect>
                                  </p:childTnLst>
                                </p:cTn>
                              </p:par>
                            </p:childTnLst>
                          </p:cTn>
                        </p:par>
                        <p:par>
                          <p:cTn id="44" fill="hold">
                            <p:stCondLst>
                              <p:cond delay="1500"/>
                            </p:stCondLst>
                            <p:childTnLst>
                              <p:par>
                                <p:cTn id="45" presetID="10" presetClass="entr" presetSubtype="0" fill="hold" grpId="0" nodeType="afterEffect">
                                  <p:stCondLst>
                                    <p:cond delay="0"/>
                                  </p:stCondLst>
                                  <p:childTnLst>
                                    <p:set>
                                      <p:cBhvr>
                                        <p:cTn id="46" dur="1" fill="hold">
                                          <p:stCondLst>
                                            <p:cond delay="0"/>
                                          </p:stCondLst>
                                        </p:cTn>
                                        <p:tgtEl>
                                          <p:spTgt spid="11"/>
                                        </p:tgtEl>
                                        <p:attrNameLst>
                                          <p:attrName>style.visibility</p:attrName>
                                        </p:attrNameLst>
                                      </p:cBhvr>
                                      <p:to>
                                        <p:strVal val="visible"/>
                                      </p:to>
                                    </p:set>
                                    <p:animEffect transition="in" filter="fade">
                                      <p:cBhvr>
                                        <p:cTn id="47" dur="150"/>
                                        <p:tgtEl>
                                          <p:spTgt spid="11"/>
                                        </p:tgtEl>
                                      </p:cBhvr>
                                    </p:animEffect>
                                  </p:childTnLst>
                                </p:cTn>
                              </p:par>
                            </p:childTnLst>
                          </p:cTn>
                        </p:par>
                        <p:par>
                          <p:cTn id="48" fill="hold">
                            <p:stCondLst>
                              <p:cond delay="1650"/>
                            </p:stCondLst>
                            <p:childTnLst>
                              <p:par>
                                <p:cTn id="49" presetID="10" presetClass="entr" presetSubtype="0" fill="hold" grpId="0" nodeType="afterEffect">
                                  <p:stCondLst>
                                    <p:cond delay="0"/>
                                  </p:stCondLst>
                                  <p:childTnLst>
                                    <p:set>
                                      <p:cBhvr>
                                        <p:cTn id="50" dur="1" fill="hold">
                                          <p:stCondLst>
                                            <p:cond delay="0"/>
                                          </p:stCondLst>
                                        </p:cTn>
                                        <p:tgtEl>
                                          <p:spTgt spid="12"/>
                                        </p:tgtEl>
                                        <p:attrNameLst>
                                          <p:attrName>style.visibility</p:attrName>
                                        </p:attrNameLst>
                                      </p:cBhvr>
                                      <p:to>
                                        <p:strVal val="visible"/>
                                      </p:to>
                                    </p:set>
                                    <p:animEffect transition="in" filter="fade">
                                      <p:cBhvr>
                                        <p:cTn id="51" dur="150"/>
                                        <p:tgtEl>
                                          <p:spTgt spid="12"/>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21"/>
                                        </p:tgtEl>
                                        <p:attrNameLst>
                                          <p:attrName>style.visibility</p:attrName>
                                        </p:attrNameLst>
                                      </p:cBhvr>
                                      <p:to>
                                        <p:strVal val="visible"/>
                                      </p:to>
                                    </p:set>
                                    <p:animEffect transition="in" filter="fade">
                                      <p:cBhvr>
                                        <p:cTn id="56" dur="500"/>
                                        <p:tgtEl>
                                          <p:spTgt spid="21"/>
                                        </p:tgtEl>
                                      </p:cBhvr>
                                    </p:animEffect>
                                  </p:childTnLst>
                                </p:cTn>
                              </p:par>
                            </p:childTnLst>
                          </p:cTn>
                        </p:par>
                        <p:par>
                          <p:cTn id="57" fill="hold">
                            <p:stCondLst>
                              <p:cond delay="500"/>
                            </p:stCondLst>
                            <p:childTnLst>
                              <p:par>
                                <p:cTn id="58" presetID="10" presetClass="entr" presetSubtype="0" fill="hold" grpId="0" nodeType="afterEffect">
                                  <p:stCondLst>
                                    <p:cond delay="0"/>
                                  </p:stCondLst>
                                  <p:childTnLst>
                                    <p:set>
                                      <p:cBhvr>
                                        <p:cTn id="59" dur="1" fill="hold">
                                          <p:stCondLst>
                                            <p:cond delay="0"/>
                                          </p:stCondLst>
                                        </p:cTn>
                                        <p:tgtEl>
                                          <p:spTgt spid="22"/>
                                        </p:tgtEl>
                                        <p:attrNameLst>
                                          <p:attrName>style.visibility</p:attrName>
                                        </p:attrNameLst>
                                      </p:cBhvr>
                                      <p:to>
                                        <p:strVal val="visible"/>
                                      </p:to>
                                    </p:set>
                                    <p:animEffect transition="in" filter="fade">
                                      <p:cBhvr>
                                        <p:cTn id="60" dur="500"/>
                                        <p:tgtEl>
                                          <p:spTgt spid="22"/>
                                        </p:tgtEl>
                                      </p:cBhvr>
                                    </p:animEffect>
                                  </p:childTnLst>
                                </p:cTn>
                              </p:par>
                            </p:childTnLst>
                          </p:cTn>
                        </p:par>
                        <p:par>
                          <p:cTn id="61" fill="hold">
                            <p:stCondLst>
                              <p:cond delay="1000"/>
                            </p:stCondLst>
                            <p:childTnLst>
                              <p:par>
                                <p:cTn id="62" presetID="53" presetClass="entr" presetSubtype="16" fill="hold" grpId="0" nodeType="afterEffect">
                                  <p:stCondLst>
                                    <p:cond delay="0"/>
                                  </p:stCondLst>
                                  <p:childTnLst>
                                    <p:set>
                                      <p:cBhvr>
                                        <p:cTn id="63" dur="1" fill="hold">
                                          <p:stCondLst>
                                            <p:cond delay="0"/>
                                          </p:stCondLst>
                                        </p:cTn>
                                        <p:tgtEl>
                                          <p:spTgt spid="16"/>
                                        </p:tgtEl>
                                        <p:attrNameLst>
                                          <p:attrName>style.visibility</p:attrName>
                                        </p:attrNameLst>
                                      </p:cBhvr>
                                      <p:to>
                                        <p:strVal val="visible"/>
                                      </p:to>
                                    </p:set>
                                    <p:anim calcmode="lin" valueType="num">
                                      <p:cBhvr>
                                        <p:cTn id="64" dur="500" fill="hold"/>
                                        <p:tgtEl>
                                          <p:spTgt spid="16"/>
                                        </p:tgtEl>
                                        <p:attrNameLst>
                                          <p:attrName>ppt_w</p:attrName>
                                        </p:attrNameLst>
                                      </p:cBhvr>
                                      <p:tavLst>
                                        <p:tav tm="0">
                                          <p:val>
                                            <p:fltVal val="0"/>
                                          </p:val>
                                        </p:tav>
                                        <p:tav tm="100000">
                                          <p:val>
                                            <p:strVal val="#ppt_w"/>
                                          </p:val>
                                        </p:tav>
                                      </p:tavLst>
                                    </p:anim>
                                    <p:anim calcmode="lin" valueType="num">
                                      <p:cBhvr>
                                        <p:cTn id="65" dur="500" fill="hold"/>
                                        <p:tgtEl>
                                          <p:spTgt spid="16"/>
                                        </p:tgtEl>
                                        <p:attrNameLst>
                                          <p:attrName>ppt_h</p:attrName>
                                        </p:attrNameLst>
                                      </p:cBhvr>
                                      <p:tavLst>
                                        <p:tav tm="0">
                                          <p:val>
                                            <p:fltVal val="0"/>
                                          </p:val>
                                        </p:tav>
                                        <p:tav tm="100000">
                                          <p:val>
                                            <p:strVal val="#ppt_h"/>
                                          </p:val>
                                        </p:tav>
                                      </p:tavLst>
                                    </p:anim>
                                    <p:animEffect transition="in" filter="fade">
                                      <p:cBhvr>
                                        <p:cTn id="66" dur="500"/>
                                        <p:tgtEl>
                                          <p:spTgt spid="16"/>
                                        </p:tgtEl>
                                      </p:cBhvr>
                                    </p:animEffect>
                                  </p:childTnLst>
                                </p:cTn>
                              </p:par>
                            </p:childTnLst>
                          </p:cTn>
                        </p:par>
                        <p:par>
                          <p:cTn id="67" fill="hold">
                            <p:stCondLst>
                              <p:cond delay="1500"/>
                            </p:stCondLst>
                            <p:childTnLst>
                              <p:par>
                                <p:cTn id="68" presetID="10" presetClass="entr" presetSubtype="0" fill="hold" grpId="0" nodeType="afterEffect">
                                  <p:stCondLst>
                                    <p:cond delay="0"/>
                                  </p:stCondLst>
                                  <p:childTnLst>
                                    <p:set>
                                      <p:cBhvr>
                                        <p:cTn id="69" dur="1" fill="hold">
                                          <p:stCondLst>
                                            <p:cond delay="0"/>
                                          </p:stCondLst>
                                        </p:cTn>
                                        <p:tgtEl>
                                          <p:spTgt spid="18"/>
                                        </p:tgtEl>
                                        <p:attrNameLst>
                                          <p:attrName>style.visibility</p:attrName>
                                        </p:attrNameLst>
                                      </p:cBhvr>
                                      <p:to>
                                        <p:strVal val="visible"/>
                                      </p:to>
                                    </p:set>
                                    <p:animEffect transition="in" filter="fade">
                                      <p:cBhvr>
                                        <p:cTn id="70" dur="500"/>
                                        <p:tgtEl>
                                          <p:spTgt spid="18"/>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20"/>
                                        </p:tgtEl>
                                        <p:attrNameLst>
                                          <p:attrName>style.visibility</p:attrName>
                                        </p:attrNameLst>
                                      </p:cBhvr>
                                      <p:to>
                                        <p:strVal val="visible"/>
                                      </p:to>
                                    </p:set>
                                    <p:animEffect transition="in" filter="fade">
                                      <p:cBhvr>
                                        <p:cTn id="75" dur="500"/>
                                        <p:tgtEl>
                                          <p:spTgt spid="20"/>
                                        </p:tgtEl>
                                      </p:cBhvr>
                                    </p:animEffect>
                                  </p:childTnLst>
                                </p:cTn>
                              </p:par>
                            </p:childTnLst>
                          </p:cTn>
                        </p:par>
                        <p:par>
                          <p:cTn id="76" fill="hold">
                            <p:stCondLst>
                              <p:cond delay="500"/>
                            </p:stCondLst>
                            <p:childTnLst>
                              <p:par>
                                <p:cTn id="77" presetID="10" presetClass="entr" presetSubtype="0" fill="hold" grpId="0" nodeType="afterEffect">
                                  <p:stCondLst>
                                    <p:cond delay="0"/>
                                  </p:stCondLst>
                                  <p:childTnLst>
                                    <p:set>
                                      <p:cBhvr>
                                        <p:cTn id="78" dur="1" fill="hold">
                                          <p:stCondLst>
                                            <p:cond delay="0"/>
                                          </p:stCondLst>
                                        </p:cTn>
                                        <p:tgtEl>
                                          <p:spTgt spid="23"/>
                                        </p:tgtEl>
                                        <p:attrNameLst>
                                          <p:attrName>style.visibility</p:attrName>
                                        </p:attrNameLst>
                                      </p:cBhvr>
                                      <p:to>
                                        <p:strVal val="visible"/>
                                      </p:to>
                                    </p:set>
                                    <p:animEffect transition="in" filter="fade">
                                      <p:cBhvr>
                                        <p:cTn id="79" dur="500"/>
                                        <p:tgtEl>
                                          <p:spTgt spid="23"/>
                                        </p:tgtEl>
                                      </p:cBhvr>
                                    </p:animEffect>
                                  </p:childTnLst>
                                </p:cTn>
                              </p:par>
                            </p:childTnLst>
                          </p:cTn>
                        </p:par>
                        <p:par>
                          <p:cTn id="80" fill="hold">
                            <p:stCondLst>
                              <p:cond delay="1000"/>
                            </p:stCondLst>
                            <p:childTnLst>
                              <p:par>
                                <p:cTn id="81" presetID="53" presetClass="entr" presetSubtype="16" fill="hold" grpId="0" nodeType="afterEffect">
                                  <p:stCondLst>
                                    <p:cond delay="0"/>
                                  </p:stCondLst>
                                  <p:childTnLst>
                                    <p:set>
                                      <p:cBhvr>
                                        <p:cTn id="82" dur="1" fill="hold">
                                          <p:stCondLst>
                                            <p:cond delay="0"/>
                                          </p:stCondLst>
                                        </p:cTn>
                                        <p:tgtEl>
                                          <p:spTgt spid="17"/>
                                        </p:tgtEl>
                                        <p:attrNameLst>
                                          <p:attrName>style.visibility</p:attrName>
                                        </p:attrNameLst>
                                      </p:cBhvr>
                                      <p:to>
                                        <p:strVal val="visible"/>
                                      </p:to>
                                    </p:set>
                                    <p:anim calcmode="lin" valueType="num">
                                      <p:cBhvr>
                                        <p:cTn id="83" dur="500" fill="hold"/>
                                        <p:tgtEl>
                                          <p:spTgt spid="17"/>
                                        </p:tgtEl>
                                        <p:attrNameLst>
                                          <p:attrName>ppt_w</p:attrName>
                                        </p:attrNameLst>
                                      </p:cBhvr>
                                      <p:tavLst>
                                        <p:tav tm="0">
                                          <p:val>
                                            <p:fltVal val="0"/>
                                          </p:val>
                                        </p:tav>
                                        <p:tav tm="100000">
                                          <p:val>
                                            <p:strVal val="#ppt_w"/>
                                          </p:val>
                                        </p:tav>
                                      </p:tavLst>
                                    </p:anim>
                                    <p:anim calcmode="lin" valueType="num">
                                      <p:cBhvr>
                                        <p:cTn id="84" dur="500" fill="hold"/>
                                        <p:tgtEl>
                                          <p:spTgt spid="17"/>
                                        </p:tgtEl>
                                        <p:attrNameLst>
                                          <p:attrName>ppt_h</p:attrName>
                                        </p:attrNameLst>
                                      </p:cBhvr>
                                      <p:tavLst>
                                        <p:tav tm="0">
                                          <p:val>
                                            <p:fltVal val="0"/>
                                          </p:val>
                                        </p:tav>
                                        <p:tav tm="100000">
                                          <p:val>
                                            <p:strVal val="#ppt_h"/>
                                          </p:val>
                                        </p:tav>
                                      </p:tavLst>
                                    </p:anim>
                                    <p:animEffect transition="in" filter="fade">
                                      <p:cBhvr>
                                        <p:cTn id="85" dur="500"/>
                                        <p:tgtEl>
                                          <p:spTgt spid="17"/>
                                        </p:tgtEl>
                                      </p:cBhvr>
                                    </p:animEffect>
                                  </p:childTnLst>
                                </p:cTn>
                              </p:par>
                            </p:childTnLst>
                          </p:cTn>
                        </p:par>
                        <p:par>
                          <p:cTn id="86" fill="hold">
                            <p:stCondLst>
                              <p:cond delay="1500"/>
                            </p:stCondLst>
                            <p:childTnLst>
                              <p:par>
                                <p:cTn id="87" presetID="10" presetClass="entr" presetSubtype="0" fill="hold" grpId="0" nodeType="afterEffect">
                                  <p:stCondLst>
                                    <p:cond delay="0"/>
                                  </p:stCondLst>
                                  <p:childTnLst>
                                    <p:set>
                                      <p:cBhvr>
                                        <p:cTn id="88" dur="1" fill="hold">
                                          <p:stCondLst>
                                            <p:cond delay="0"/>
                                          </p:stCondLst>
                                        </p:cTn>
                                        <p:tgtEl>
                                          <p:spTgt spid="19"/>
                                        </p:tgtEl>
                                        <p:attrNameLst>
                                          <p:attrName>style.visibility</p:attrName>
                                        </p:attrNameLst>
                                      </p:cBhvr>
                                      <p:to>
                                        <p:strVal val="visible"/>
                                      </p:to>
                                    </p:set>
                                    <p:animEffect transition="in" filter="fade">
                                      <p:cBhvr>
                                        <p:cTn id="89"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6" grpId="0" animBg="1"/>
      <p:bldP spid="17" grpId="0" animBg="1"/>
      <p:bldP spid="18" grpId="0"/>
      <p:bldP spid="19" grpId="0"/>
      <p:bldP spid="20" grpId="0" animBg="1"/>
      <p:bldP spid="21" grpId="0" animBg="1"/>
      <p:bldP spid="22" grpId="0"/>
      <p:bldP spid="2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E30FDC-481F-88A4-2FDA-F5A7A2341E41}"/>
            </a:ext>
          </a:extLst>
        </p:cNvPr>
        <p:cNvGrpSpPr/>
        <p:nvPr/>
      </p:nvGrpSpPr>
      <p:grpSpPr>
        <a:xfrm>
          <a:off x="0" y="0"/>
          <a:ext cx="0" cy="0"/>
          <a:chOff x="0" y="0"/>
          <a:chExt cx="0" cy="0"/>
        </a:xfrm>
      </p:grpSpPr>
      <p:pic>
        <p:nvPicPr>
          <p:cNvPr id="28" name="Picture 27" descr="A green and white logo&#10;&#10;AI-generated content may be incorrect.">
            <a:extLst>
              <a:ext uri="{FF2B5EF4-FFF2-40B4-BE49-F238E27FC236}">
                <a16:creationId xmlns:a16="http://schemas.microsoft.com/office/drawing/2014/main" id="{A1C7E5C9-1B36-66D1-9DB9-7E8A776C390D}"/>
              </a:ext>
            </a:extLst>
          </p:cNvPr>
          <p:cNvPicPr>
            <a:picLocks noChangeAspect="1"/>
          </p:cNvPicPr>
          <p:nvPr/>
        </p:nvPicPr>
        <p:blipFill>
          <a:blip r:embed="rId3"/>
          <a:stretch>
            <a:fillRect/>
          </a:stretch>
        </p:blipFill>
        <p:spPr>
          <a:xfrm>
            <a:off x="13001903" y="176700"/>
            <a:ext cx="1080000" cy="1004400"/>
          </a:xfrm>
          <a:prstGeom prst="rect">
            <a:avLst/>
          </a:prstGeom>
        </p:spPr>
      </p:pic>
      <p:sp>
        <p:nvSpPr>
          <p:cNvPr id="29" name="Rectangle 28">
            <a:extLst>
              <a:ext uri="{FF2B5EF4-FFF2-40B4-BE49-F238E27FC236}">
                <a16:creationId xmlns:a16="http://schemas.microsoft.com/office/drawing/2014/main" id="{37829786-1A2F-8D2C-6692-D4326488F89E}"/>
              </a:ext>
            </a:extLst>
          </p:cNvPr>
          <p:cNvSpPr/>
          <p:nvPr/>
        </p:nvSpPr>
        <p:spPr bwMode="auto">
          <a:xfrm>
            <a:off x="588215" y="1341620"/>
            <a:ext cx="13514039" cy="45719"/>
          </a:xfrm>
          <a:prstGeom prst="rect">
            <a:avLst/>
          </a:prstGeom>
          <a:gradFill flip="none" rotWithShape="1">
            <a:gsLst>
              <a:gs pos="31000">
                <a:srgbClr val="8AB097"/>
              </a:gs>
              <a:gs pos="0">
                <a:schemeClr val="accent1">
                  <a:lumMod val="5000"/>
                  <a:lumOff val="95000"/>
                </a:schemeClr>
              </a:gs>
              <a:gs pos="100000">
                <a:srgbClr val="4A8156"/>
              </a:gs>
            </a:gsLst>
            <a:lin ang="10800000" scaled="1"/>
            <a:tileRect/>
          </a:gradFill>
          <a:ln w="9525" cap="flat" cmpd="sng" algn="ctr">
            <a:noFill/>
            <a:prstDash val="solid"/>
            <a:round/>
            <a:headEnd type="none" w="med" len="med"/>
            <a:tailEnd type="none" w="med" len="med"/>
          </a:ln>
          <a:effectLst/>
        </p:spPr>
        <p:txBody>
          <a:bodyPr vert="horz" wrap="square" lIns="72000" tIns="72000" rIns="72000" bIns="72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Wingdings" pitchFamily="2" charset="2"/>
              <a:buNone/>
              <a:tabLst/>
            </a:pPr>
            <a:endParaRPr kumimoji="0" lang="en-US" sz="1600" b="0" i="0" u="none" strike="noStrike" cap="none" normalizeH="0" baseline="0" dirty="0">
              <a:ln>
                <a:noFill/>
              </a:ln>
              <a:solidFill>
                <a:schemeClr val="tx1"/>
              </a:solidFill>
              <a:effectLst/>
              <a:latin typeface="Arial" pitchFamily="34" charset="0"/>
            </a:endParaRPr>
          </a:p>
        </p:txBody>
      </p:sp>
      <p:sp>
        <p:nvSpPr>
          <p:cNvPr id="30" name="Rectangle 29">
            <a:extLst>
              <a:ext uri="{FF2B5EF4-FFF2-40B4-BE49-F238E27FC236}">
                <a16:creationId xmlns:a16="http://schemas.microsoft.com/office/drawing/2014/main" id="{BB2D845F-0F83-4FE5-53B6-43269BB4079D}"/>
              </a:ext>
            </a:extLst>
          </p:cNvPr>
          <p:cNvSpPr/>
          <p:nvPr/>
        </p:nvSpPr>
        <p:spPr bwMode="auto">
          <a:xfrm>
            <a:off x="558180" y="7719060"/>
            <a:ext cx="13514039" cy="45719"/>
          </a:xfrm>
          <a:prstGeom prst="rect">
            <a:avLst/>
          </a:prstGeom>
          <a:gradFill flip="none" rotWithShape="1">
            <a:gsLst>
              <a:gs pos="31000">
                <a:srgbClr val="8AB097"/>
              </a:gs>
              <a:gs pos="0">
                <a:schemeClr val="accent1">
                  <a:lumMod val="5000"/>
                  <a:lumOff val="95000"/>
                </a:schemeClr>
              </a:gs>
              <a:gs pos="100000">
                <a:srgbClr val="4A8156"/>
              </a:gs>
            </a:gsLst>
            <a:lin ang="10800000" scaled="1"/>
            <a:tileRect/>
          </a:gradFill>
          <a:ln w="9525" cap="flat" cmpd="sng" algn="ctr">
            <a:noFill/>
            <a:prstDash val="solid"/>
            <a:round/>
            <a:headEnd type="none" w="med" len="med"/>
            <a:tailEnd type="none" w="med" len="med"/>
          </a:ln>
          <a:effectLst/>
        </p:spPr>
        <p:txBody>
          <a:bodyPr vert="horz" wrap="square" lIns="72000" tIns="72000" rIns="72000" bIns="72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Wingdings" pitchFamily="2" charset="2"/>
              <a:buNone/>
              <a:tabLst/>
            </a:pPr>
            <a:endParaRPr kumimoji="0" lang="en-US" sz="1600" b="0" i="0" u="none" strike="noStrike" cap="none" normalizeH="0" baseline="0" dirty="0">
              <a:ln>
                <a:noFill/>
              </a:ln>
              <a:solidFill>
                <a:schemeClr val="tx1"/>
              </a:solidFill>
              <a:effectLst/>
              <a:latin typeface="Arial" pitchFamily="34" charset="0"/>
            </a:endParaRPr>
          </a:p>
        </p:txBody>
      </p:sp>
      <p:sp>
        <p:nvSpPr>
          <p:cNvPr id="31" name="Title 4">
            <a:extLst>
              <a:ext uri="{FF2B5EF4-FFF2-40B4-BE49-F238E27FC236}">
                <a16:creationId xmlns:a16="http://schemas.microsoft.com/office/drawing/2014/main" id="{A37F0C75-89C7-56AE-7FBB-5994DF3F8D15}"/>
              </a:ext>
            </a:extLst>
          </p:cNvPr>
          <p:cNvSpPr txBox="1">
            <a:spLocks/>
          </p:cNvSpPr>
          <p:nvPr/>
        </p:nvSpPr>
        <p:spPr>
          <a:xfrm>
            <a:off x="588216" y="487680"/>
            <a:ext cx="11931185" cy="6934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200" dirty="0">
                <a:latin typeface="Unbounded" pitchFamily="34" charset="0"/>
              </a:rPr>
              <a:t>Proposed Enhancements – Training, Testing and Interpretability</a:t>
            </a:r>
          </a:p>
        </p:txBody>
      </p:sp>
      <p:sp>
        <p:nvSpPr>
          <p:cNvPr id="2" name="Right Arrow 2">
            <a:extLst>
              <a:ext uri="{FF2B5EF4-FFF2-40B4-BE49-F238E27FC236}">
                <a16:creationId xmlns:a16="http://schemas.microsoft.com/office/drawing/2014/main" id="{C40EA572-C6F8-B597-565A-9FA0FD5B0684}"/>
              </a:ext>
            </a:extLst>
          </p:cNvPr>
          <p:cNvSpPr/>
          <p:nvPr/>
        </p:nvSpPr>
        <p:spPr>
          <a:xfrm>
            <a:off x="586755" y="3772878"/>
            <a:ext cx="2017945" cy="1331230"/>
          </a:xfrm>
          <a:prstGeom prst="rightArrow">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ko-KR" altLang="en-US" sz="2700"/>
          </a:p>
        </p:txBody>
      </p:sp>
      <p:sp>
        <p:nvSpPr>
          <p:cNvPr id="3" name="Right Arrow 3">
            <a:extLst>
              <a:ext uri="{FF2B5EF4-FFF2-40B4-BE49-F238E27FC236}">
                <a16:creationId xmlns:a16="http://schemas.microsoft.com/office/drawing/2014/main" id="{9D97E871-A1AB-864C-217A-538808798D00}"/>
              </a:ext>
            </a:extLst>
          </p:cNvPr>
          <p:cNvSpPr/>
          <p:nvPr/>
        </p:nvSpPr>
        <p:spPr>
          <a:xfrm>
            <a:off x="6526986" y="3772878"/>
            <a:ext cx="2017945" cy="1331230"/>
          </a:xfrm>
          <a:prstGeom prst="rightArrow">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ko-KR" altLang="en-US" sz="2700"/>
          </a:p>
        </p:txBody>
      </p:sp>
      <p:sp>
        <p:nvSpPr>
          <p:cNvPr id="4" name="Right Arrow 4">
            <a:extLst>
              <a:ext uri="{FF2B5EF4-FFF2-40B4-BE49-F238E27FC236}">
                <a16:creationId xmlns:a16="http://schemas.microsoft.com/office/drawing/2014/main" id="{310CF8DD-2073-2C52-985A-F732604CE22D}"/>
              </a:ext>
            </a:extLst>
          </p:cNvPr>
          <p:cNvSpPr/>
          <p:nvPr/>
        </p:nvSpPr>
        <p:spPr>
          <a:xfrm>
            <a:off x="8706752" y="3772878"/>
            <a:ext cx="2017945" cy="1331230"/>
          </a:xfrm>
          <a:prstGeom prst="rightArrow">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ko-KR" altLang="en-US" sz="2700"/>
          </a:p>
        </p:txBody>
      </p:sp>
      <p:sp>
        <p:nvSpPr>
          <p:cNvPr id="5" name="TextBox 4">
            <a:extLst>
              <a:ext uri="{FF2B5EF4-FFF2-40B4-BE49-F238E27FC236}">
                <a16:creationId xmlns:a16="http://schemas.microsoft.com/office/drawing/2014/main" id="{52A5F334-1D90-A95D-F5B1-053862243B1A}"/>
              </a:ext>
            </a:extLst>
          </p:cNvPr>
          <p:cNvSpPr txBox="1"/>
          <p:nvPr/>
        </p:nvSpPr>
        <p:spPr>
          <a:xfrm>
            <a:off x="758933" y="4288061"/>
            <a:ext cx="1076057" cy="323165"/>
          </a:xfrm>
          <a:prstGeom prst="rect">
            <a:avLst/>
          </a:prstGeom>
          <a:noFill/>
        </p:spPr>
        <p:txBody>
          <a:bodyPr wrap="square" rtlCol="0">
            <a:spAutoFit/>
          </a:bodyPr>
          <a:lstStyle/>
          <a:p>
            <a:pPr algn="ctr"/>
            <a:r>
              <a:rPr lang="en-US" altLang="ko-KR" sz="1500" dirty="0">
                <a:solidFill>
                  <a:schemeClr val="bg1"/>
                </a:solidFill>
                <a:latin typeface="Cabin" pitchFamily="34" charset="0"/>
              </a:rPr>
              <a:t>Input</a:t>
            </a:r>
            <a:endParaRPr lang="ko-KR" altLang="en-US" sz="1500" dirty="0">
              <a:solidFill>
                <a:schemeClr val="bg1"/>
              </a:solidFill>
              <a:latin typeface="Cabin" pitchFamily="34" charset="0"/>
            </a:endParaRPr>
          </a:p>
        </p:txBody>
      </p:sp>
      <p:sp>
        <p:nvSpPr>
          <p:cNvPr id="6" name="TextBox 5">
            <a:extLst>
              <a:ext uri="{FF2B5EF4-FFF2-40B4-BE49-F238E27FC236}">
                <a16:creationId xmlns:a16="http://schemas.microsoft.com/office/drawing/2014/main" id="{E0ABB7EB-188C-4762-2E25-9BFDCFEAFD15}"/>
              </a:ext>
            </a:extLst>
          </p:cNvPr>
          <p:cNvSpPr txBox="1"/>
          <p:nvPr/>
        </p:nvSpPr>
        <p:spPr>
          <a:xfrm>
            <a:off x="6552271" y="4161494"/>
            <a:ext cx="1512074" cy="553998"/>
          </a:xfrm>
          <a:prstGeom prst="rect">
            <a:avLst/>
          </a:prstGeom>
          <a:noFill/>
        </p:spPr>
        <p:txBody>
          <a:bodyPr wrap="square" rtlCol="0">
            <a:spAutoFit/>
          </a:bodyPr>
          <a:lstStyle/>
          <a:p>
            <a:pPr algn="ctr"/>
            <a:r>
              <a:rPr lang="en-US" altLang="ko-KR" sz="1500" dirty="0">
                <a:solidFill>
                  <a:schemeClr val="bg1"/>
                </a:solidFill>
                <a:latin typeface="Cabin" pitchFamily="34" charset="0"/>
              </a:rPr>
              <a:t>Testing and Evaluation</a:t>
            </a:r>
            <a:endParaRPr lang="ko-KR" altLang="en-US" sz="1500" dirty="0">
              <a:solidFill>
                <a:schemeClr val="bg1"/>
              </a:solidFill>
              <a:latin typeface="Cabin" pitchFamily="34" charset="0"/>
            </a:endParaRPr>
          </a:p>
        </p:txBody>
      </p:sp>
      <p:sp>
        <p:nvSpPr>
          <p:cNvPr id="7" name="TextBox 6">
            <a:extLst>
              <a:ext uri="{FF2B5EF4-FFF2-40B4-BE49-F238E27FC236}">
                <a16:creationId xmlns:a16="http://schemas.microsoft.com/office/drawing/2014/main" id="{706ADD1A-21CC-A7CA-2473-E143831B0842}"/>
              </a:ext>
            </a:extLst>
          </p:cNvPr>
          <p:cNvSpPr txBox="1"/>
          <p:nvPr/>
        </p:nvSpPr>
        <p:spPr>
          <a:xfrm>
            <a:off x="8827376" y="4276911"/>
            <a:ext cx="1676839" cy="323165"/>
          </a:xfrm>
          <a:prstGeom prst="rect">
            <a:avLst/>
          </a:prstGeom>
          <a:noFill/>
        </p:spPr>
        <p:txBody>
          <a:bodyPr wrap="square" rtlCol="0">
            <a:spAutoFit/>
          </a:bodyPr>
          <a:lstStyle/>
          <a:p>
            <a:pPr algn="ctr"/>
            <a:r>
              <a:rPr lang="en-US" altLang="ko-KR" sz="1500" dirty="0">
                <a:solidFill>
                  <a:schemeClr val="bg1"/>
                </a:solidFill>
                <a:latin typeface="Cabin" pitchFamily="34" charset="0"/>
              </a:rPr>
              <a:t>Visual Explanation</a:t>
            </a:r>
            <a:endParaRPr lang="ko-KR" altLang="en-US" sz="1500" dirty="0">
              <a:solidFill>
                <a:schemeClr val="bg1"/>
              </a:solidFill>
              <a:latin typeface="Cabin" pitchFamily="34" charset="0"/>
            </a:endParaRPr>
          </a:p>
        </p:txBody>
      </p:sp>
      <p:grpSp>
        <p:nvGrpSpPr>
          <p:cNvPr id="8" name="Group 7">
            <a:extLst>
              <a:ext uri="{FF2B5EF4-FFF2-40B4-BE49-F238E27FC236}">
                <a16:creationId xmlns:a16="http://schemas.microsoft.com/office/drawing/2014/main" id="{FE592FA2-E631-483C-569C-6689FBC0C0AE}"/>
              </a:ext>
            </a:extLst>
          </p:cNvPr>
          <p:cNvGrpSpPr/>
          <p:nvPr/>
        </p:nvGrpSpPr>
        <p:grpSpPr>
          <a:xfrm>
            <a:off x="2781325" y="2652174"/>
            <a:ext cx="3626948" cy="3572641"/>
            <a:chOff x="2175982" y="2022748"/>
            <a:chExt cx="3524673" cy="3471894"/>
          </a:xfrm>
        </p:grpSpPr>
        <p:sp>
          <p:nvSpPr>
            <p:cNvPr id="9" name="Block Arc 8">
              <a:extLst>
                <a:ext uri="{FF2B5EF4-FFF2-40B4-BE49-F238E27FC236}">
                  <a16:creationId xmlns:a16="http://schemas.microsoft.com/office/drawing/2014/main" id="{EBA88FED-833B-16C5-2618-57DD679F42B0}"/>
                </a:ext>
              </a:extLst>
            </p:cNvPr>
            <p:cNvSpPr/>
            <p:nvPr/>
          </p:nvSpPr>
          <p:spPr>
            <a:xfrm>
              <a:off x="2460500" y="2326681"/>
              <a:ext cx="2906073" cy="2906073"/>
            </a:xfrm>
            <a:prstGeom prst="blockArc">
              <a:avLst>
                <a:gd name="adj1" fmla="val 12835057"/>
                <a:gd name="adj2" fmla="val 9708188"/>
                <a:gd name="adj3" fmla="val 6968"/>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sp>
          <p:nvSpPr>
            <p:cNvPr id="10" name="Oval 9">
              <a:extLst>
                <a:ext uri="{FF2B5EF4-FFF2-40B4-BE49-F238E27FC236}">
                  <a16:creationId xmlns:a16="http://schemas.microsoft.com/office/drawing/2014/main" id="{579C3F61-F179-F920-271D-FF33FD14BA8D}"/>
                </a:ext>
              </a:extLst>
            </p:cNvPr>
            <p:cNvSpPr/>
            <p:nvPr/>
          </p:nvSpPr>
          <p:spPr>
            <a:xfrm>
              <a:off x="2175982" y="3352711"/>
              <a:ext cx="854012" cy="854012"/>
            </a:xfrm>
            <a:prstGeom prst="ellipse">
              <a:avLst/>
            </a:prstGeom>
            <a:solidFill>
              <a:srgbClr val="0A7E42"/>
            </a:soli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11" name="Oval 10">
              <a:extLst>
                <a:ext uri="{FF2B5EF4-FFF2-40B4-BE49-F238E27FC236}">
                  <a16:creationId xmlns:a16="http://schemas.microsoft.com/office/drawing/2014/main" id="{2BB01F0A-B8EC-3FCE-516D-96D5FCFB29B3}"/>
                </a:ext>
              </a:extLst>
            </p:cNvPr>
            <p:cNvSpPr/>
            <p:nvPr/>
          </p:nvSpPr>
          <p:spPr>
            <a:xfrm>
              <a:off x="3486530" y="4640630"/>
              <a:ext cx="854012" cy="854012"/>
            </a:xfrm>
            <a:prstGeom prst="ellipse">
              <a:avLst/>
            </a:prstGeom>
            <a:solidFill>
              <a:srgbClr val="0A7E42"/>
            </a:soli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12" name="Oval 11">
              <a:extLst>
                <a:ext uri="{FF2B5EF4-FFF2-40B4-BE49-F238E27FC236}">
                  <a16:creationId xmlns:a16="http://schemas.microsoft.com/office/drawing/2014/main" id="{6A109656-3ABA-5A6F-CE00-CFDFFF4537AF}"/>
                </a:ext>
              </a:extLst>
            </p:cNvPr>
            <p:cNvSpPr/>
            <p:nvPr/>
          </p:nvSpPr>
          <p:spPr>
            <a:xfrm>
              <a:off x="4784222" y="3352711"/>
              <a:ext cx="854012" cy="854012"/>
            </a:xfrm>
            <a:prstGeom prst="ellipse">
              <a:avLst/>
            </a:prstGeom>
            <a:solidFill>
              <a:srgbClr val="0A7E42"/>
            </a:soli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3" name="Oval 12">
              <a:extLst>
                <a:ext uri="{FF2B5EF4-FFF2-40B4-BE49-F238E27FC236}">
                  <a16:creationId xmlns:a16="http://schemas.microsoft.com/office/drawing/2014/main" id="{C5B97340-330A-15D3-5A1E-B3D4C50060FB}"/>
                </a:ext>
              </a:extLst>
            </p:cNvPr>
            <p:cNvSpPr/>
            <p:nvPr/>
          </p:nvSpPr>
          <p:spPr>
            <a:xfrm>
              <a:off x="3486530" y="2022748"/>
              <a:ext cx="854012" cy="854012"/>
            </a:xfrm>
            <a:prstGeom prst="ellipse">
              <a:avLst/>
            </a:prstGeom>
            <a:solidFill>
              <a:srgbClr val="0A7E42"/>
            </a:soli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4" name="Oval 13">
              <a:extLst>
                <a:ext uri="{FF2B5EF4-FFF2-40B4-BE49-F238E27FC236}">
                  <a16:creationId xmlns:a16="http://schemas.microsoft.com/office/drawing/2014/main" id="{C653436E-E4FC-1A2F-B84C-2B758F6B421C}"/>
                </a:ext>
              </a:extLst>
            </p:cNvPr>
            <p:cNvSpPr/>
            <p:nvPr/>
          </p:nvSpPr>
          <p:spPr>
            <a:xfrm>
              <a:off x="3337956" y="3188977"/>
              <a:ext cx="1138304" cy="1138304"/>
            </a:xfrm>
            <a:prstGeom prst="ellipse">
              <a:avLst/>
            </a:prstGeom>
            <a:solidFill>
              <a:srgbClr val="0A7E42"/>
            </a:soli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5" name="Isosceles Triangle 14">
              <a:extLst>
                <a:ext uri="{FF2B5EF4-FFF2-40B4-BE49-F238E27FC236}">
                  <a16:creationId xmlns:a16="http://schemas.microsoft.com/office/drawing/2014/main" id="{27BFB092-DECD-EDC8-A59F-BEAB80EE1088}"/>
                </a:ext>
              </a:extLst>
            </p:cNvPr>
            <p:cNvSpPr/>
            <p:nvPr/>
          </p:nvSpPr>
          <p:spPr>
            <a:xfrm rot="12600000">
              <a:off x="2504961" y="2977587"/>
              <a:ext cx="422993" cy="364649"/>
            </a:xfrm>
            <a:prstGeom prst="triangl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16" name="TextBox 15">
              <a:extLst>
                <a:ext uri="{FF2B5EF4-FFF2-40B4-BE49-F238E27FC236}">
                  <a16:creationId xmlns:a16="http://schemas.microsoft.com/office/drawing/2014/main" id="{563EA341-153B-0078-1188-468F97F1AF22}"/>
                </a:ext>
              </a:extLst>
            </p:cNvPr>
            <p:cNvSpPr txBox="1"/>
            <p:nvPr/>
          </p:nvSpPr>
          <p:spPr>
            <a:xfrm>
              <a:off x="3381365" y="3488940"/>
              <a:ext cx="1064342" cy="538375"/>
            </a:xfrm>
            <a:prstGeom prst="rect">
              <a:avLst/>
            </a:prstGeom>
            <a:noFill/>
          </p:spPr>
          <p:txBody>
            <a:bodyPr wrap="square" rtlCol="0">
              <a:spAutoFit/>
            </a:bodyPr>
            <a:lstStyle/>
            <a:p>
              <a:pPr algn="ctr"/>
              <a:r>
                <a:rPr lang="en-US" altLang="ko-KR" sz="1500" dirty="0">
                  <a:solidFill>
                    <a:schemeClr val="bg1"/>
                  </a:solidFill>
                  <a:latin typeface="Cabin" pitchFamily="34" charset="0"/>
                </a:rPr>
                <a:t>Processing &amp; Training</a:t>
              </a:r>
              <a:endParaRPr lang="ko-KR" altLang="en-US" sz="1500" dirty="0">
                <a:solidFill>
                  <a:schemeClr val="bg1"/>
                </a:solidFill>
                <a:latin typeface="Cabin" pitchFamily="34" charset="0"/>
              </a:endParaRPr>
            </a:p>
          </p:txBody>
        </p:sp>
        <p:sp>
          <p:nvSpPr>
            <p:cNvPr id="17" name="TextBox 16">
              <a:extLst>
                <a:ext uri="{FF2B5EF4-FFF2-40B4-BE49-F238E27FC236}">
                  <a16:creationId xmlns:a16="http://schemas.microsoft.com/office/drawing/2014/main" id="{51C7B8B6-417A-F0E0-92B4-1B31ADC9EDD1}"/>
                </a:ext>
              </a:extLst>
            </p:cNvPr>
            <p:cNvSpPr txBox="1"/>
            <p:nvPr/>
          </p:nvSpPr>
          <p:spPr>
            <a:xfrm>
              <a:off x="3569983" y="2164565"/>
              <a:ext cx="707607" cy="508465"/>
            </a:xfrm>
            <a:prstGeom prst="rect">
              <a:avLst/>
            </a:prstGeom>
            <a:noFill/>
          </p:spPr>
          <p:txBody>
            <a:bodyPr wrap="square" rtlCol="0">
              <a:spAutoFit/>
            </a:bodyPr>
            <a:lstStyle/>
            <a:p>
              <a:pPr algn="ctr"/>
              <a:r>
                <a:rPr lang="en-US" altLang="ko-KR" sz="1400" dirty="0">
                  <a:solidFill>
                    <a:schemeClr val="bg1"/>
                  </a:solidFill>
                  <a:cs typeface="Arial" pitchFamily="34" charset="0"/>
                </a:rPr>
                <a:t>Save Best</a:t>
              </a:r>
              <a:endParaRPr lang="ko-KR" altLang="en-US" sz="1400" dirty="0">
                <a:solidFill>
                  <a:schemeClr val="bg1"/>
                </a:solidFill>
                <a:cs typeface="Arial" pitchFamily="34" charset="0"/>
              </a:endParaRPr>
            </a:p>
          </p:txBody>
        </p:sp>
        <p:sp>
          <p:nvSpPr>
            <p:cNvPr id="18" name="TextBox 17">
              <a:extLst>
                <a:ext uri="{FF2B5EF4-FFF2-40B4-BE49-F238E27FC236}">
                  <a16:creationId xmlns:a16="http://schemas.microsoft.com/office/drawing/2014/main" id="{5F43FF45-0B0B-5674-3746-642F8E1CBD84}"/>
                </a:ext>
              </a:extLst>
            </p:cNvPr>
            <p:cNvSpPr txBox="1"/>
            <p:nvPr/>
          </p:nvSpPr>
          <p:spPr>
            <a:xfrm>
              <a:off x="2185371" y="3637474"/>
              <a:ext cx="835231" cy="299098"/>
            </a:xfrm>
            <a:prstGeom prst="rect">
              <a:avLst/>
            </a:prstGeom>
            <a:noFill/>
          </p:spPr>
          <p:txBody>
            <a:bodyPr wrap="square" rtlCol="0">
              <a:spAutoFit/>
            </a:bodyPr>
            <a:lstStyle/>
            <a:p>
              <a:pPr algn="ctr"/>
              <a:r>
                <a:rPr lang="en-US" altLang="ko-KR" sz="1400" dirty="0">
                  <a:solidFill>
                    <a:schemeClr val="bg1"/>
                  </a:solidFill>
                  <a:cs typeface="Arial" pitchFamily="34" charset="0"/>
                </a:rPr>
                <a:t>Augment</a:t>
              </a:r>
              <a:endParaRPr lang="ko-KR" altLang="en-US" sz="1400" dirty="0">
                <a:solidFill>
                  <a:schemeClr val="bg1"/>
                </a:solidFill>
                <a:cs typeface="Arial" pitchFamily="34" charset="0"/>
              </a:endParaRPr>
            </a:p>
          </p:txBody>
        </p:sp>
        <p:sp>
          <p:nvSpPr>
            <p:cNvPr id="19" name="TextBox 18">
              <a:extLst>
                <a:ext uri="{FF2B5EF4-FFF2-40B4-BE49-F238E27FC236}">
                  <a16:creationId xmlns:a16="http://schemas.microsoft.com/office/drawing/2014/main" id="{91C68FF2-E031-4C8B-288F-0A361E97103D}"/>
                </a:ext>
              </a:extLst>
            </p:cNvPr>
            <p:cNvSpPr txBox="1"/>
            <p:nvPr/>
          </p:nvSpPr>
          <p:spPr>
            <a:xfrm>
              <a:off x="4789670" y="3532790"/>
              <a:ext cx="910985" cy="508465"/>
            </a:xfrm>
            <a:prstGeom prst="rect">
              <a:avLst/>
            </a:prstGeom>
            <a:noFill/>
          </p:spPr>
          <p:txBody>
            <a:bodyPr wrap="square" rtlCol="0">
              <a:spAutoFit/>
            </a:bodyPr>
            <a:lstStyle/>
            <a:p>
              <a:pPr algn="ctr"/>
              <a:r>
                <a:rPr lang="en-US" altLang="ko-KR" sz="1400" dirty="0">
                  <a:solidFill>
                    <a:schemeClr val="bg1"/>
                  </a:solidFill>
                  <a:cs typeface="Arial" pitchFamily="34" charset="0"/>
                </a:rPr>
                <a:t>Validate &amp; Monitor</a:t>
              </a:r>
              <a:endParaRPr lang="ko-KR" altLang="en-US" sz="1400" dirty="0">
                <a:solidFill>
                  <a:schemeClr val="bg1"/>
                </a:solidFill>
                <a:cs typeface="Arial" pitchFamily="34" charset="0"/>
              </a:endParaRPr>
            </a:p>
          </p:txBody>
        </p:sp>
        <p:sp>
          <p:nvSpPr>
            <p:cNvPr id="20" name="TextBox 19">
              <a:extLst>
                <a:ext uri="{FF2B5EF4-FFF2-40B4-BE49-F238E27FC236}">
                  <a16:creationId xmlns:a16="http://schemas.microsoft.com/office/drawing/2014/main" id="{656E8D84-55C6-840C-E2D1-6BE265E96348}"/>
                </a:ext>
              </a:extLst>
            </p:cNvPr>
            <p:cNvSpPr txBox="1"/>
            <p:nvPr/>
          </p:nvSpPr>
          <p:spPr>
            <a:xfrm>
              <a:off x="3569983" y="4806026"/>
              <a:ext cx="707607" cy="508465"/>
            </a:xfrm>
            <a:prstGeom prst="rect">
              <a:avLst/>
            </a:prstGeom>
            <a:noFill/>
          </p:spPr>
          <p:txBody>
            <a:bodyPr wrap="square" rtlCol="0">
              <a:spAutoFit/>
            </a:bodyPr>
            <a:lstStyle/>
            <a:p>
              <a:pPr algn="ctr"/>
              <a:r>
                <a:rPr lang="en-US" altLang="ko-KR" sz="1400" dirty="0">
                  <a:solidFill>
                    <a:schemeClr val="bg1"/>
                  </a:solidFill>
                  <a:cs typeface="Arial" pitchFamily="34" charset="0"/>
                </a:rPr>
                <a:t>DL Model</a:t>
              </a:r>
              <a:endParaRPr lang="ko-KR" altLang="en-US" sz="1400" dirty="0">
                <a:solidFill>
                  <a:schemeClr val="bg1"/>
                </a:solidFill>
                <a:cs typeface="Arial" pitchFamily="34" charset="0"/>
              </a:endParaRPr>
            </a:p>
          </p:txBody>
        </p:sp>
      </p:grpSp>
      <p:pic>
        <p:nvPicPr>
          <p:cNvPr id="40" name="Picture 39" descr="A collage of images of different colors">
            <a:extLst>
              <a:ext uri="{FF2B5EF4-FFF2-40B4-BE49-F238E27FC236}">
                <a16:creationId xmlns:a16="http://schemas.microsoft.com/office/drawing/2014/main" id="{757F52B7-A4C6-9109-0398-0EFCF363D723}"/>
              </a:ext>
            </a:extLst>
          </p:cNvPr>
          <p:cNvPicPr>
            <a:picLocks noChangeAspect="1"/>
          </p:cNvPicPr>
          <p:nvPr/>
        </p:nvPicPr>
        <p:blipFill>
          <a:blip r:embed="rId4"/>
          <a:stretch>
            <a:fillRect/>
          </a:stretch>
        </p:blipFill>
        <p:spPr>
          <a:xfrm>
            <a:off x="10886518" y="3861947"/>
            <a:ext cx="3080952" cy="1175392"/>
          </a:xfrm>
          <a:prstGeom prst="rect">
            <a:avLst/>
          </a:prstGeom>
        </p:spPr>
      </p:pic>
    </p:spTree>
    <p:extLst>
      <p:ext uri="{BB962C8B-B14F-4D97-AF65-F5344CB8AC3E}">
        <p14:creationId xmlns:p14="http://schemas.microsoft.com/office/powerpoint/2010/main" val="2874047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C1E99F-EFC4-22B4-795A-839598B2204A}"/>
            </a:ext>
          </a:extLst>
        </p:cNvPr>
        <p:cNvGrpSpPr/>
        <p:nvPr/>
      </p:nvGrpSpPr>
      <p:grpSpPr>
        <a:xfrm>
          <a:off x="0" y="0"/>
          <a:ext cx="0" cy="0"/>
          <a:chOff x="0" y="0"/>
          <a:chExt cx="0" cy="0"/>
        </a:xfrm>
      </p:grpSpPr>
      <p:pic>
        <p:nvPicPr>
          <p:cNvPr id="28" name="Picture 27" descr="A green and white logo&#10;&#10;AI-generated content may be incorrect.">
            <a:extLst>
              <a:ext uri="{FF2B5EF4-FFF2-40B4-BE49-F238E27FC236}">
                <a16:creationId xmlns:a16="http://schemas.microsoft.com/office/drawing/2014/main" id="{BCD3572F-3521-89F0-3365-37E3BA54CA15}"/>
              </a:ext>
            </a:extLst>
          </p:cNvPr>
          <p:cNvPicPr>
            <a:picLocks noChangeAspect="1"/>
          </p:cNvPicPr>
          <p:nvPr/>
        </p:nvPicPr>
        <p:blipFill>
          <a:blip r:embed="rId3"/>
          <a:stretch>
            <a:fillRect/>
          </a:stretch>
        </p:blipFill>
        <p:spPr>
          <a:xfrm>
            <a:off x="13001903" y="176700"/>
            <a:ext cx="1080000" cy="1004400"/>
          </a:xfrm>
          <a:prstGeom prst="rect">
            <a:avLst/>
          </a:prstGeom>
        </p:spPr>
      </p:pic>
      <p:sp>
        <p:nvSpPr>
          <p:cNvPr id="29" name="Rectangle 28">
            <a:extLst>
              <a:ext uri="{FF2B5EF4-FFF2-40B4-BE49-F238E27FC236}">
                <a16:creationId xmlns:a16="http://schemas.microsoft.com/office/drawing/2014/main" id="{5CCF9EA6-0B83-8B17-E15C-D16EF4DC3E2C}"/>
              </a:ext>
            </a:extLst>
          </p:cNvPr>
          <p:cNvSpPr/>
          <p:nvPr/>
        </p:nvSpPr>
        <p:spPr bwMode="auto">
          <a:xfrm>
            <a:off x="588215" y="1341620"/>
            <a:ext cx="13514039" cy="45719"/>
          </a:xfrm>
          <a:prstGeom prst="rect">
            <a:avLst/>
          </a:prstGeom>
          <a:gradFill flip="none" rotWithShape="1">
            <a:gsLst>
              <a:gs pos="31000">
                <a:srgbClr val="8AB097"/>
              </a:gs>
              <a:gs pos="0">
                <a:schemeClr val="accent1">
                  <a:lumMod val="5000"/>
                  <a:lumOff val="95000"/>
                </a:schemeClr>
              </a:gs>
              <a:gs pos="100000">
                <a:srgbClr val="4A8156"/>
              </a:gs>
            </a:gsLst>
            <a:lin ang="10800000" scaled="1"/>
            <a:tileRect/>
          </a:gradFill>
          <a:ln w="9525" cap="flat" cmpd="sng" algn="ctr">
            <a:noFill/>
            <a:prstDash val="solid"/>
            <a:round/>
            <a:headEnd type="none" w="med" len="med"/>
            <a:tailEnd type="none" w="med" len="med"/>
          </a:ln>
          <a:effectLst/>
        </p:spPr>
        <p:txBody>
          <a:bodyPr vert="horz" wrap="square" lIns="72000" tIns="72000" rIns="72000" bIns="72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Wingdings" pitchFamily="2" charset="2"/>
              <a:buNone/>
              <a:tabLst/>
            </a:pPr>
            <a:endParaRPr kumimoji="0" lang="en-US" sz="1600" b="0" i="0" u="none" strike="noStrike" cap="none" normalizeH="0" baseline="0" dirty="0">
              <a:ln>
                <a:noFill/>
              </a:ln>
              <a:solidFill>
                <a:schemeClr val="tx1"/>
              </a:solidFill>
              <a:effectLst/>
              <a:latin typeface="Arial" pitchFamily="34" charset="0"/>
            </a:endParaRPr>
          </a:p>
        </p:txBody>
      </p:sp>
      <p:sp>
        <p:nvSpPr>
          <p:cNvPr id="30" name="Rectangle 29">
            <a:extLst>
              <a:ext uri="{FF2B5EF4-FFF2-40B4-BE49-F238E27FC236}">
                <a16:creationId xmlns:a16="http://schemas.microsoft.com/office/drawing/2014/main" id="{DB6E2CB9-DBC4-C40B-49D9-E68C7A0203A3}"/>
              </a:ext>
            </a:extLst>
          </p:cNvPr>
          <p:cNvSpPr/>
          <p:nvPr/>
        </p:nvSpPr>
        <p:spPr bwMode="auto">
          <a:xfrm>
            <a:off x="558180" y="7719060"/>
            <a:ext cx="13514039" cy="45719"/>
          </a:xfrm>
          <a:prstGeom prst="rect">
            <a:avLst/>
          </a:prstGeom>
          <a:gradFill flip="none" rotWithShape="1">
            <a:gsLst>
              <a:gs pos="31000">
                <a:srgbClr val="8AB097"/>
              </a:gs>
              <a:gs pos="0">
                <a:schemeClr val="accent1">
                  <a:lumMod val="5000"/>
                  <a:lumOff val="95000"/>
                </a:schemeClr>
              </a:gs>
              <a:gs pos="100000">
                <a:srgbClr val="4A8156"/>
              </a:gs>
            </a:gsLst>
            <a:lin ang="10800000" scaled="1"/>
            <a:tileRect/>
          </a:gradFill>
          <a:ln w="9525" cap="flat" cmpd="sng" algn="ctr">
            <a:noFill/>
            <a:prstDash val="solid"/>
            <a:round/>
            <a:headEnd type="none" w="med" len="med"/>
            <a:tailEnd type="none" w="med" len="med"/>
          </a:ln>
          <a:effectLst/>
        </p:spPr>
        <p:txBody>
          <a:bodyPr vert="horz" wrap="square" lIns="72000" tIns="72000" rIns="72000" bIns="72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Wingdings" pitchFamily="2" charset="2"/>
              <a:buNone/>
              <a:tabLst/>
            </a:pPr>
            <a:endParaRPr kumimoji="0" lang="en-US" sz="1600" b="0" i="0" u="none" strike="noStrike" cap="none" normalizeH="0" baseline="0" dirty="0">
              <a:ln>
                <a:noFill/>
              </a:ln>
              <a:solidFill>
                <a:schemeClr val="tx1"/>
              </a:solidFill>
              <a:effectLst/>
              <a:latin typeface="Arial" pitchFamily="34" charset="0"/>
            </a:endParaRPr>
          </a:p>
        </p:txBody>
      </p:sp>
      <p:sp>
        <p:nvSpPr>
          <p:cNvPr id="31" name="Title 4">
            <a:extLst>
              <a:ext uri="{FF2B5EF4-FFF2-40B4-BE49-F238E27FC236}">
                <a16:creationId xmlns:a16="http://schemas.microsoft.com/office/drawing/2014/main" id="{748121CF-7A61-AE17-0B86-C98D85C1AEC6}"/>
              </a:ext>
            </a:extLst>
          </p:cNvPr>
          <p:cNvSpPr txBox="1">
            <a:spLocks/>
          </p:cNvSpPr>
          <p:nvPr/>
        </p:nvSpPr>
        <p:spPr>
          <a:xfrm>
            <a:off x="588216" y="487680"/>
            <a:ext cx="11931185" cy="6934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200" dirty="0">
                <a:latin typeface="Unbounded" pitchFamily="34" charset="0"/>
              </a:rPr>
              <a:t>Results &amp; Observations</a:t>
            </a:r>
          </a:p>
        </p:txBody>
      </p:sp>
      <p:graphicFrame>
        <p:nvGraphicFramePr>
          <p:cNvPr id="2" name="Chart 1">
            <a:extLst>
              <a:ext uri="{FF2B5EF4-FFF2-40B4-BE49-F238E27FC236}">
                <a16:creationId xmlns:a16="http://schemas.microsoft.com/office/drawing/2014/main" id="{39B9370C-358C-DFEF-A0B8-1CFB319CE1D2}"/>
              </a:ext>
            </a:extLst>
          </p:cNvPr>
          <p:cNvGraphicFramePr>
            <a:graphicFrameLocks/>
          </p:cNvGraphicFramePr>
          <p:nvPr>
            <p:extLst>
              <p:ext uri="{D42A27DB-BD31-4B8C-83A1-F6EECF244321}">
                <p14:modId xmlns:p14="http://schemas.microsoft.com/office/powerpoint/2010/main" val="138584067"/>
              </p:ext>
            </p:extLst>
          </p:nvPr>
        </p:nvGraphicFramePr>
        <p:xfrm>
          <a:off x="7543800" y="1748827"/>
          <a:ext cx="6558454" cy="5608744"/>
        </p:xfrm>
        <a:graphic>
          <a:graphicData uri="http://schemas.openxmlformats.org/drawingml/2006/chart">
            <c:chart xmlns:c="http://schemas.openxmlformats.org/drawingml/2006/chart" xmlns:r="http://schemas.openxmlformats.org/officeDocument/2006/relationships" r:id="rId4"/>
          </a:graphicData>
        </a:graphic>
      </p:graphicFrame>
      <p:grpSp>
        <p:nvGrpSpPr>
          <p:cNvPr id="18" name="Group 17">
            <a:extLst>
              <a:ext uri="{FF2B5EF4-FFF2-40B4-BE49-F238E27FC236}">
                <a16:creationId xmlns:a16="http://schemas.microsoft.com/office/drawing/2014/main" id="{A2DAE79F-EE59-B601-B1F3-4624DB372A87}"/>
              </a:ext>
            </a:extLst>
          </p:cNvPr>
          <p:cNvGrpSpPr/>
          <p:nvPr/>
        </p:nvGrpSpPr>
        <p:grpSpPr>
          <a:xfrm>
            <a:off x="1895163" y="6033040"/>
            <a:ext cx="2000862" cy="246221"/>
            <a:chOff x="1561059" y="6033040"/>
            <a:chExt cx="2000862" cy="246221"/>
          </a:xfrm>
        </p:grpSpPr>
        <p:sp>
          <p:nvSpPr>
            <p:cNvPr id="6" name="Oval 5">
              <a:extLst>
                <a:ext uri="{FF2B5EF4-FFF2-40B4-BE49-F238E27FC236}">
                  <a16:creationId xmlns:a16="http://schemas.microsoft.com/office/drawing/2014/main" id="{B7DEE119-F7C2-FF9E-414E-F69C1FC26C8C}"/>
                </a:ext>
              </a:extLst>
            </p:cNvPr>
            <p:cNvSpPr/>
            <p:nvPr/>
          </p:nvSpPr>
          <p:spPr>
            <a:xfrm>
              <a:off x="1561059" y="6066151"/>
              <a:ext cx="180000" cy="180000"/>
            </a:xfrm>
            <a:prstGeom prst="ellipse">
              <a:avLst/>
            </a:prstGeom>
            <a:solidFill>
              <a:srgbClr val="BFBFBF"/>
            </a:solidFill>
            <a:ln>
              <a:solidFill>
                <a:srgbClr val="BFBFB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E7573D86-FB96-BB00-5398-C1CA945D0FE9}"/>
                </a:ext>
              </a:extLst>
            </p:cNvPr>
            <p:cNvSpPr txBox="1"/>
            <p:nvPr/>
          </p:nvSpPr>
          <p:spPr>
            <a:xfrm>
              <a:off x="1741060" y="6033040"/>
              <a:ext cx="1820861" cy="246221"/>
            </a:xfrm>
            <a:prstGeom prst="rect">
              <a:avLst/>
            </a:prstGeom>
            <a:noFill/>
          </p:spPr>
          <p:txBody>
            <a:bodyPr wrap="square">
              <a:spAutoFit/>
            </a:bodyPr>
            <a:lstStyle/>
            <a:p>
              <a:r>
                <a:rPr lang="en-US" sz="1000" b="0" u="none" strike="noStrike" dirty="0">
                  <a:solidFill>
                    <a:srgbClr val="000000"/>
                  </a:solidFill>
                  <a:effectLst/>
                </a:rPr>
                <a:t>Original Model</a:t>
              </a:r>
              <a:endParaRPr lang="en-US" sz="1000" dirty="0"/>
            </a:p>
          </p:txBody>
        </p:sp>
      </p:grpSp>
      <p:grpSp>
        <p:nvGrpSpPr>
          <p:cNvPr id="17" name="Group 16">
            <a:extLst>
              <a:ext uri="{FF2B5EF4-FFF2-40B4-BE49-F238E27FC236}">
                <a16:creationId xmlns:a16="http://schemas.microsoft.com/office/drawing/2014/main" id="{42485B24-B8F3-FE53-FAA4-7B0718817185}"/>
              </a:ext>
            </a:extLst>
          </p:cNvPr>
          <p:cNvGrpSpPr/>
          <p:nvPr/>
        </p:nvGrpSpPr>
        <p:grpSpPr>
          <a:xfrm>
            <a:off x="3806025" y="6038028"/>
            <a:ext cx="2000861" cy="246221"/>
            <a:chOff x="3471921" y="6038028"/>
            <a:chExt cx="2000861" cy="246221"/>
          </a:xfrm>
        </p:grpSpPr>
        <p:sp>
          <p:nvSpPr>
            <p:cNvPr id="7" name="Oval 6">
              <a:extLst>
                <a:ext uri="{FF2B5EF4-FFF2-40B4-BE49-F238E27FC236}">
                  <a16:creationId xmlns:a16="http://schemas.microsoft.com/office/drawing/2014/main" id="{C93F15A3-CCB8-B52E-9D43-A0507C9226BC}"/>
                </a:ext>
              </a:extLst>
            </p:cNvPr>
            <p:cNvSpPr/>
            <p:nvPr/>
          </p:nvSpPr>
          <p:spPr>
            <a:xfrm>
              <a:off x="3471921" y="6066151"/>
              <a:ext cx="180000" cy="180000"/>
            </a:xfrm>
            <a:prstGeom prst="ellipse">
              <a:avLst/>
            </a:prstGeom>
            <a:solidFill>
              <a:srgbClr val="A9D18E"/>
            </a:solidFill>
            <a:ln>
              <a:solidFill>
                <a:srgbClr val="BFBFB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EAE394D7-2146-7EEC-4C61-2619CC57E420}"/>
                </a:ext>
              </a:extLst>
            </p:cNvPr>
            <p:cNvSpPr txBox="1"/>
            <p:nvPr/>
          </p:nvSpPr>
          <p:spPr>
            <a:xfrm>
              <a:off x="3651921" y="6038028"/>
              <a:ext cx="1820861" cy="246221"/>
            </a:xfrm>
            <a:prstGeom prst="rect">
              <a:avLst/>
            </a:prstGeom>
            <a:noFill/>
          </p:spPr>
          <p:txBody>
            <a:bodyPr wrap="square">
              <a:spAutoFit/>
            </a:bodyPr>
            <a:lstStyle/>
            <a:p>
              <a:r>
                <a:rPr lang="en-US" sz="1000" dirty="0">
                  <a:solidFill>
                    <a:srgbClr val="000000"/>
                  </a:solidFill>
                </a:rPr>
                <a:t>Top Performance</a:t>
              </a:r>
              <a:r>
                <a:rPr lang="en-US" sz="1000" b="0" u="none" strike="noStrike" dirty="0">
                  <a:solidFill>
                    <a:srgbClr val="000000"/>
                  </a:solidFill>
                  <a:effectLst/>
                </a:rPr>
                <a:t> Models</a:t>
              </a:r>
              <a:endParaRPr lang="en-US" sz="1000" dirty="0"/>
            </a:p>
          </p:txBody>
        </p:sp>
      </p:grpSp>
      <p:sp>
        <p:nvSpPr>
          <p:cNvPr id="15" name="TextBox 14">
            <a:extLst>
              <a:ext uri="{FF2B5EF4-FFF2-40B4-BE49-F238E27FC236}">
                <a16:creationId xmlns:a16="http://schemas.microsoft.com/office/drawing/2014/main" id="{E196FBDA-069D-D4EA-0366-29575E15ED71}"/>
              </a:ext>
            </a:extLst>
          </p:cNvPr>
          <p:cNvSpPr txBox="1"/>
          <p:nvPr/>
        </p:nvSpPr>
        <p:spPr>
          <a:xfrm>
            <a:off x="193424" y="1807575"/>
            <a:ext cx="7315200" cy="307777"/>
          </a:xfrm>
          <a:prstGeom prst="rect">
            <a:avLst/>
          </a:prstGeom>
          <a:noFill/>
        </p:spPr>
        <p:txBody>
          <a:bodyPr wrap="square">
            <a:spAutoFit/>
          </a:bodyPr>
          <a:lstStyle/>
          <a:p>
            <a:pPr algn="ctr" rtl="0">
              <a:defRPr sz="1400" b="0" i="0" u="none" strike="noStrike" kern="1200" spc="0" baseline="0">
                <a:solidFill>
                  <a:prstClr val="black">
                    <a:lumMod val="65000"/>
                    <a:lumOff val="35000"/>
                  </a:prstClr>
                </a:solidFill>
                <a:latin typeface="+mn-lt"/>
                <a:ea typeface="+mn-ea"/>
                <a:cs typeface="+mn-cs"/>
              </a:defRPr>
            </a:pPr>
            <a:r>
              <a:rPr lang="en-US" sz="1400" dirty="0">
                <a:solidFill>
                  <a:prstClr val="black">
                    <a:lumMod val="65000"/>
                    <a:lumOff val="35000"/>
                  </a:prstClr>
                </a:solidFill>
                <a:latin typeface="Unbounded" pitchFamily="34" charset="0"/>
              </a:rPr>
              <a:t>Experiments Setup</a:t>
            </a:r>
          </a:p>
        </p:txBody>
      </p:sp>
      <p:graphicFrame>
        <p:nvGraphicFramePr>
          <p:cNvPr id="19" name="Table 18">
            <a:extLst>
              <a:ext uri="{FF2B5EF4-FFF2-40B4-BE49-F238E27FC236}">
                <a16:creationId xmlns:a16="http://schemas.microsoft.com/office/drawing/2014/main" id="{8E8FB3AF-B050-CFBD-CC26-883604B209E1}"/>
              </a:ext>
            </a:extLst>
          </p:cNvPr>
          <p:cNvGraphicFramePr>
            <a:graphicFrameLocks noGrp="1"/>
          </p:cNvGraphicFramePr>
          <p:nvPr>
            <p:extLst>
              <p:ext uri="{D42A27DB-BD31-4B8C-83A1-F6EECF244321}">
                <p14:modId xmlns:p14="http://schemas.microsoft.com/office/powerpoint/2010/main" val="2567618789"/>
              </p:ext>
            </p:extLst>
          </p:nvPr>
        </p:nvGraphicFramePr>
        <p:xfrm>
          <a:off x="771273" y="2820414"/>
          <a:ext cx="3533777" cy="3048000"/>
        </p:xfrm>
        <a:graphic>
          <a:graphicData uri="http://schemas.openxmlformats.org/drawingml/2006/table">
            <a:tbl>
              <a:tblPr>
                <a:tableStyleId>{93296810-A885-4BE3-A3E7-6D5BEEA58F35}</a:tableStyleId>
              </a:tblPr>
              <a:tblGrid>
                <a:gridCol w="357188">
                  <a:extLst>
                    <a:ext uri="{9D8B030D-6E8A-4147-A177-3AD203B41FA5}">
                      <a16:colId xmlns:a16="http://schemas.microsoft.com/office/drawing/2014/main" val="2275578742"/>
                    </a:ext>
                  </a:extLst>
                </a:gridCol>
                <a:gridCol w="1057275">
                  <a:extLst>
                    <a:ext uri="{9D8B030D-6E8A-4147-A177-3AD203B41FA5}">
                      <a16:colId xmlns:a16="http://schemas.microsoft.com/office/drawing/2014/main" val="179011173"/>
                    </a:ext>
                  </a:extLst>
                </a:gridCol>
                <a:gridCol w="741363">
                  <a:extLst>
                    <a:ext uri="{9D8B030D-6E8A-4147-A177-3AD203B41FA5}">
                      <a16:colId xmlns:a16="http://schemas.microsoft.com/office/drawing/2014/main" val="2538727394"/>
                    </a:ext>
                  </a:extLst>
                </a:gridCol>
                <a:gridCol w="782638">
                  <a:extLst>
                    <a:ext uri="{9D8B030D-6E8A-4147-A177-3AD203B41FA5}">
                      <a16:colId xmlns:a16="http://schemas.microsoft.com/office/drawing/2014/main" val="788002765"/>
                    </a:ext>
                  </a:extLst>
                </a:gridCol>
                <a:gridCol w="595313">
                  <a:extLst>
                    <a:ext uri="{9D8B030D-6E8A-4147-A177-3AD203B41FA5}">
                      <a16:colId xmlns:a16="http://schemas.microsoft.com/office/drawing/2014/main" val="3783931032"/>
                    </a:ext>
                  </a:extLst>
                </a:gridCol>
              </a:tblGrid>
              <a:tr h="190500">
                <a:tc>
                  <a:txBody>
                    <a:bodyPr/>
                    <a:lstStyle/>
                    <a:p>
                      <a:pPr algn="l" fontAlgn="b"/>
                      <a:r>
                        <a:rPr lang="en-US" sz="1000" b="0" u="none" strike="noStrike" dirty="0">
                          <a:solidFill>
                            <a:schemeClr val="bg1"/>
                          </a:solidFill>
                          <a:effectLst/>
                        </a:rPr>
                        <a:t>Exp #</a:t>
                      </a:r>
                      <a:endParaRPr lang="en-US" sz="1000" b="0" i="0" u="none" strike="noStrike" dirty="0">
                        <a:solidFill>
                          <a:schemeClr val="bg1"/>
                        </a:solidFill>
                        <a:effectLst/>
                        <a:latin typeface="Aptos Narrow" panose="020B0004020202020204" pitchFamily="34" charset="0"/>
                      </a:endParaRPr>
                    </a:p>
                  </a:txBody>
                  <a:tcPr marL="9525" marR="9525" marT="9525" marB="0" anchor="b">
                    <a:solidFill>
                      <a:srgbClr val="0A7E42"/>
                    </a:solidFill>
                  </a:tcPr>
                </a:tc>
                <a:tc>
                  <a:txBody>
                    <a:bodyPr/>
                    <a:lstStyle/>
                    <a:p>
                      <a:pPr algn="l" fontAlgn="b"/>
                      <a:r>
                        <a:rPr lang="en-US" sz="1000" b="0" u="none" strike="noStrike" dirty="0">
                          <a:solidFill>
                            <a:schemeClr val="bg1"/>
                          </a:solidFill>
                          <a:effectLst/>
                        </a:rPr>
                        <a:t>Architecture</a:t>
                      </a:r>
                      <a:endParaRPr lang="en-US" sz="1000" b="0" i="0" u="none" strike="noStrike" dirty="0">
                        <a:solidFill>
                          <a:schemeClr val="bg1"/>
                        </a:solidFill>
                        <a:effectLst/>
                        <a:latin typeface="Aptos Narrow" panose="020B0004020202020204" pitchFamily="34" charset="0"/>
                      </a:endParaRPr>
                    </a:p>
                  </a:txBody>
                  <a:tcPr marL="9525" marR="9525" marT="9525" marB="0" anchor="b">
                    <a:solidFill>
                      <a:srgbClr val="0A7E42"/>
                    </a:solidFill>
                  </a:tcPr>
                </a:tc>
                <a:tc>
                  <a:txBody>
                    <a:bodyPr/>
                    <a:lstStyle/>
                    <a:p>
                      <a:pPr algn="l" fontAlgn="b"/>
                      <a:r>
                        <a:rPr lang="en-US" sz="1000" b="0" u="none" strike="noStrike" dirty="0">
                          <a:solidFill>
                            <a:schemeClr val="bg1"/>
                          </a:solidFill>
                          <a:effectLst/>
                        </a:rPr>
                        <a:t>Loss Function</a:t>
                      </a:r>
                      <a:endParaRPr lang="en-US" sz="1000" b="0" i="0" u="none" strike="noStrike" dirty="0">
                        <a:solidFill>
                          <a:schemeClr val="bg1"/>
                        </a:solidFill>
                        <a:effectLst/>
                        <a:latin typeface="Aptos Narrow" panose="020B0004020202020204" pitchFamily="34" charset="0"/>
                      </a:endParaRPr>
                    </a:p>
                  </a:txBody>
                  <a:tcPr marL="9525" marR="9525" marT="9525" marB="0" anchor="b">
                    <a:solidFill>
                      <a:srgbClr val="0A7E42"/>
                    </a:solidFill>
                  </a:tcPr>
                </a:tc>
                <a:tc>
                  <a:txBody>
                    <a:bodyPr/>
                    <a:lstStyle/>
                    <a:p>
                      <a:pPr algn="l" fontAlgn="b"/>
                      <a:r>
                        <a:rPr lang="en-US" sz="1000" b="0" u="none" strike="noStrike" dirty="0">
                          <a:solidFill>
                            <a:schemeClr val="bg1"/>
                          </a:solidFill>
                          <a:effectLst/>
                        </a:rPr>
                        <a:t>Augmentation</a:t>
                      </a:r>
                      <a:endParaRPr lang="en-US" sz="1000" b="0" i="0" u="none" strike="noStrike" dirty="0">
                        <a:solidFill>
                          <a:schemeClr val="bg1"/>
                        </a:solidFill>
                        <a:effectLst/>
                        <a:latin typeface="Aptos Narrow" panose="020B0004020202020204" pitchFamily="34" charset="0"/>
                      </a:endParaRPr>
                    </a:p>
                  </a:txBody>
                  <a:tcPr marL="9525" marR="9525" marT="9525" marB="0" anchor="b">
                    <a:solidFill>
                      <a:srgbClr val="0A7E42"/>
                    </a:solidFill>
                  </a:tcPr>
                </a:tc>
                <a:tc>
                  <a:txBody>
                    <a:bodyPr/>
                    <a:lstStyle/>
                    <a:p>
                      <a:pPr algn="l" fontAlgn="b"/>
                      <a:r>
                        <a:rPr lang="en-US" sz="1000" b="0" u="none" strike="noStrike" dirty="0">
                          <a:solidFill>
                            <a:schemeClr val="bg1"/>
                          </a:solidFill>
                          <a:effectLst/>
                        </a:rPr>
                        <a:t>Input Type</a:t>
                      </a:r>
                      <a:endParaRPr lang="en-US" sz="1000" b="0" i="0" u="none" strike="noStrike" dirty="0">
                        <a:solidFill>
                          <a:schemeClr val="bg1"/>
                        </a:solidFill>
                        <a:effectLst/>
                        <a:latin typeface="Aptos Narrow" panose="020B0004020202020204" pitchFamily="34" charset="0"/>
                      </a:endParaRPr>
                    </a:p>
                  </a:txBody>
                  <a:tcPr marL="9525" marR="9525" marT="9525" marB="0" anchor="b">
                    <a:solidFill>
                      <a:srgbClr val="0A7E42"/>
                    </a:solidFill>
                  </a:tcPr>
                </a:tc>
                <a:extLst>
                  <a:ext uri="{0D108BD9-81ED-4DB2-BD59-A6C34878D82A}">
                    <a16:rowId xmlns:a16="http://schemas.microsoft.com/office/drawing/2014/main" val="3244359515"/>
                  </a:ext>
                </a:extLst>
              </a:tr>
              <a:tr h="190500">
                <a:tc>
                  <a:txBody>
                    <a:bodyPr/>
                    <a:lstStyle/>
                    <a:p>
                      <a:pPr algn="l" fontAlgn="b"/>
                      <a:r>
                        <a:rPr lang="en-US" sz="1000" b="0" u="none" strike="noStrike" dirty="0">
                          <a:solidFill>
                            <a:srgbClr val="000000"/>
                          </a:solidFill>
                          <a:effectLst/>
                        </a:rPr>
                        <a:t>Exp1</a:t>
                      </a:r>
                      <a:endParaRPr lang="en-US" sz="1000" b="0" i="0" u="none" strike="noStrike" dirty="0">
                        <a:solidFill>
                          <a:srgbClr val="000000"/>
                        </a:solidFill>
                        <a:effectLst/>
                        <a:latin typeface="Aptos Narrow" panose="020B0004020202020204" pitchFamily="34" charset="0"/>
                      </a:endParaRPr>
                    </a:p>
                  </a:txBody>
                  <a:tcPr marL="9525" marR="9525" marT="9525" marB="0" anchor="b">
                    <a:solidFill>
                      <a:schemeClr val="bg1">
                        <a:lumMod val="75000"/>
                      </a:schemeClr>
                    </a:solidFill>
                  </a:tcPr>
                </a:tc>
                <a:tc>
                  <a:txBody>
                    <a:bodyPr/>
                    <a:lstStyle/>
                    <a:p>
                      <a:pPr algn="l" fontAlgn="b"/>
                      <a:r>
                        <a:rPr lang="en-US" sz="1000" b="0" u="none" strike="noStrike" dirty="0">
                          <a:solidFill>
                            <a:srgbClr val="000000"/>
                          </a:solidFill>
                          <a:effectLst/>
                        </a:rPr>
                        <a:t>DenseNet121</a:t>
                      </a:r>
                      <a:endParaRPr lang="en-US" sz="1000" b="0" i="0" u="none" strike="noStrike" dirty="0">
                        <a:solidFill>
                          <a:srgbClr val="000000"/>
                        </a:solidFill>
                        <a:effectLst/>
                        <a:latin typeface="Aptos Narrow" panose="020B0004020202020204" pitchFamily="34" charset="0"/>
                      </a:endParaRPr>
                    </a:p>
                  </a:txBody>
                  <a:tcPr marL="9525" marR="9525" marT="9525" marB="0" anchor="b">
                    <a:solidFill>
                      <a:schemeClr val="bg1">
                        <a:lumMod val="75000"/>
                      </a:schemeClr>
                    </a:solidFill>
                  </a:tcPr>
                </a:tc>
                <a:tc>
                  <a:txBody>
                    <a:bodyPr/>
                    <a:lstStyle/>
                    <a:p>
                      <a:pPr algn="ctr" fontAlgn="b"/>
                      <a:r>
                        <a:rPr lang="en-US" sz="1000" b="0" u="none" strike="noStrike" dirty="0" err="1">
                          <a:solidFill>
                            <a:srgbClr val="000000"/>
                          </a:solidFill>
                          <a:effectLst/>
                        </a:rPr>
                        <a:t>CrossEntropy</a:t>
                      </a:r>
                      <a:endParaRPr lang="en-US" sz="1000" b="0" i="0" u="none" strike="noStrike" dirty="0">
                        <a:solidFill>
                          <a:srgbClr val="000000"/>
                        </a:solidFill>
                        <a:effectLst/>
                        <a:latin typeface="Aptos Narrow" panose="020B0004020202020204" pitchFamily="34" charset="0"/>
                      </a:endParaRPr>
                    </a:p>
                  </a:txBody>
                  <a:tcPr marL="9525" marR="9525" marT="9525" marB="0" anchor="b">
                    <a:solidFill>
                      <a:schemeClr val="bg1">
                        <a:lumMod val="75000"/>
                      </a:schemeClr>
                    </a:solidFill>
                  </a:tcPr>
                </a:tc>
                <a:tc>
                  <a:txBody>
                    <a:bodyPr/>
                    <a:lstStyle/>
                    <a:p>
                      <a:pPr algn="ctr" fontAlgn="b"/>
                      <a:r>
                        <a:rPr lang="en-US" sz="1000" b="0" u="none" strike="noStrike" dirty="0">
                          <a:solidFill>
                            <a:srgbClr val="000000"/>
                          </a:solidFill>
                          <a:effectLst/>
                        </a:rPr>
                        <a:t>Basic</a:t>
                      </a:r>
                      <a:endParaRPr lang="en-US" sz="1000" b="0" i="0" u="none" strike="noStrike" dirty="0">
                        <a:solidFill>
                          <a:srgbClr val="000000"/>
                        </a:solidFill>
                        <a:effectLst/>
                        <a:latin typeface="Aptos Narrow" panose="020B0004020202020204" pitchFamily="34" charset="0"/>
                      </a:endParaRPr>
                    </a:p>
                  </a:txBody>
                  <a:tcPr marL="9525" marR="9525" marT="9525" marB="0" anchor="b">
                    <a:solidFill>
                      <a:schemeClr val="bg1">
                        <a:lumMod val="75000"/>
                      </a:schemeClr>
                    </a:solidFill>
                  </a:tcPr>
                </a:tc>
                <a:tc>
                  <a:txBody>
                    <a:bodyPr/>
                    <a:lstStyle/>
                    <a:p>
                      <a:pPr algn="ctr" fontAlgn="b"/>
                      <a:r>
                        <a:rPr lang="en-US" sz="1000" b="0" u="none" strike="noStrike" dirty="0">
                          <a:solidFill>
                            <a:srgbClr val="000000"/>
                          </a:solidFill>
                          <a:effectLst/>
                        </a:rPr>
                        <a:t>Grayscale</a:t>
                      </a:r>
                      <a:endParaRPr lang="en-US" sz="1000" b="0" i="0" u="none" strike="noStrike" dirty="0">
                        <a:solidFill>
                          <a:srgbClr val="000000"/>
                        </a:solidFill>
                        <a:effectLst/>
                        <a:latin typeface="Aptos Narrow" panose="020B0004020202020204" pitchFamily="34" charset="0"/>
                      </a:endParaRPr>
                    </a:p>
                  </a:txBody>
                  <a:tcPr marL="9525" marR="9525" marT="9525" marB="0" anchor="b">
                    <a:solidFill>
                      <a:schemeClr val="bg1">
                        <a:lumMod val="75000"/>
                      </a:schemeClr>
                    </a:solidFill>
                  </a:tcPr>
                </a:tc>
                <a:extLst>
                  <a:ext uri="{0D108BD9-81ED-4DB2-BD59-A6C34878D82A}">
                    <a16:rowId xmlns:a16="http://schemas.microsoft.com/office/drawing/2014/main" val="238376848"/>
                  </a:ext>
                </a:extLst>
              </a:tr>
              <a:tr h="190500">
                <a:tc>
                  <a:txBody>
                    <a:bodyPr/>
                    <a:lstStyle/>
                    <a:p>
                      <a:pPr algn="l" fontAlgn="b"/>
                      <a:r>
                        <a:rPr lang="en-US" sz="1000" b="0" u="none" strike="noStrike">
                          <a:solidFill>
                            <a:srgbClr val="000000"/>
                          </a:solidFill>
                          <a:effectLst/>
                        </a:rPr>
                        <a:t>Exp2</a:t>
                      </a:r>
                      <a:endParaRPr lang="en-US" sz="1000" b="0" i="0" u="none" strike="noStrike">
                        <a:solidFill>
                          <a:srgbClr val="000000"/>
                        </a:solidFill>
                        <a:effectLst/>
                        <a:latin typeface="Aptos Narrow" panose="020B0004020202020204" pitchFamily="34" charset="0"/>
                      </a:endParaRPr>
                    </a:p>
                  </a:txBody>
                  <a:tcPr marL="9525" marR="9525" marT="9525" marB="0" anchor="b"/>
                </a:tc>
                <a:tc>
                  <a:txBody>
                    <a:bodyPr/>
                    <a:lstStyle/>
                    <a:p>
                      <a:pPr algn="l" fontAlgn="b"/>
                      <a:r>
                        <a:rPr lang="en-US" sz="1000" b="0" u="none" strike="noStrike">
                          <a:solidFill>
                            <a:srgbClr val="000000"/>
                          </a:solidFill>
                          <a:effectLst/>
                        </a:rPr>
                        <a:t>ResidualModel</a:t>
                      </a:r>
                      <a:endParaRPr lang="en-US" sz="1000" b="0" i="0" u="none" strike="noStrike">
                        <a:solidFill>
                          <a:srgbClr val="000000"/>
                        </a:solidFill>
                        <a:effectLst/>
                        <a:latin typeface="Aptos Narrow" panose="020B0004020202020204" pitchFamily="34" charset="0"/>
                      </a:endParaRPr>
                    </a:p>
                  </a:txBody>
                  <a:tcPr marL="9525" marR="9525" marT="9525" marB="0" anchor="b"/>
                </a:tc>
                <a:tc>
                  <a:txBody>
                    <a:bodyPr/>
                    <a:lstStyle/>
                    <a:p>
                      <a:pPr algn="ctr" fontAlgn="b"/>
                      <a:r>
                        <a:rPr lang="en-US" sz="1000" b="0" u="none" strike="noStrike" dirty="0" err="1">
                          <a:solidFill>
                            <a:srgbClr val="000000"/>
                          </a:solidFill>
                          <a:effectLst/>
                        </a:rPr>
                        <a:t>CrossEntropy</a:t>
                      </a:r>
                      <a:endParaRPr lang="en-US" sz="1000" b="0" i="0" u="none" strike="noStrike" dirty="0">
                        <a:solidFill>
                          <a:srgbClr val="000000"/>
                        </a:solidFill>
                        <a:effectLst/>
                        <a:latin typeface="Aptos Narrow" panose="020B0004020202020204" pitchFamily="34" charset="0"/>
                      </a:endParaRPr>
                    </a:p>
                  </a:txBody>
                  <a:tcPr marL="9525" marR="9525" marT="9525" marB="0" anchor="b"/>
                </a:tc>
                <a:tc>
                  <a:txBody>
                    <a:bodyPr/>
                    <a:lstStyle/>
                    <a:p>
                      <a:pPr algn="ctr" fontAlgn="b"/>
                      <a:r>
                        <a:rPr lang="en-US" sz="1000" b="0" u="none" strike="noStrike">
                          <a:solidFill>
                            <a:srgbClr val="000000"/>
                          </a:solidFill>
                          <a:effectLst/>
                        </a:rPr>
                        <a:t>Advanced</a:t>
                      </a:r>
                      <a:endParaRPr lang="en-US" sz="1000" b="0" i="0" u="none" strike="noStrike">
                        <a:solidFill>
                          <a:srgbClr val="000000"/>
                        </a:solidFill>
                        <a:effectLst/>
                        <a:latin typeface="Aptos Narrow" panose="020B0004020202020204" pitchFamily="34" charset="0"/>
                      </a:endParaRPr>
                    </a:p>
                  </a:txBody>
                  <a:tcPr marL="9525" marR="9525" marT="9525" marB="0" anchor="b"/>
                </a:tc>
                <a:tc>
                  <a:txBody>
                    <a:bodyPr/>
                    <a:lstStyle/>
                    <a:p>
                      <a:pPr algn="ctr" fontAlgn="b"/>
                      <a:r>
                        <a:rPr lang="en-US" sz="1000" b="0" u="none" strike="noStrike">
                          <a:solidFill>
                            <a:srgbClr val="000000"/>
                          </a:solidFill>
                          <a:effectLst/>
                        </a:rPr>
                        <a:t>Grayscale</a:t>
                      </a:r>
                      <a:endParaRPr lang="en-US" sz="1000" b="0" i="0" u="none" strike="noStrike">
                        <a:solidFill>
                          <a:srgbClr val="000000"/>
                        </a:solidFill>
                        <a:effectLst/>
                        <a:latin typeface="Aptos Narrow" panose="020B0004020202020204" pitchFamily="34" charset="0"/>
                      </a:endParaRPr>
                    </a:p>
                  </a:txBody>
                  <a:tcPr marL="9525" marR="9525" marT="9525" marB="0" anchor="b"/>
                </a:tc>
                <a:extLst>
                  <a:ext uri="{0D108BD9-81ED-4DB2-BD59-A6C34878D82A}">
                    <a16:rowId xmlns:a16="http://schemas.microsoft.com/office/drawing/2014/main" val="3692281317"/>
                  </a:ext>
                </a:extLst>
              </a:tr>
              <a:tr h="190500">
                <a:tc>
                  <a:txBody>
                    <a:bodyPr/>
                    <a:lstStyle/>
                    <a:p>
                      <a:pPr algn="l" fontAlgn="b"/>
                      <a:r>
                        <a:rPr lang="en-US" sz="1000" b="0" u="none" strike="noStrike">
                          <a:solidFill>
                            <a:srgbClr val="000000"/>
                          </a:solidFill>
                          <a:effectLst/>
                        </a:rPr>
                        <a:t>Exp3</a:t>
                      </a:r>
                      <a:endParaRPr lang="en-US" sz="1000" b="0" i="0" u="none" strike="noStrike">
                        <a:solidFill>
                          <a:srgbClr val="000000"/>
                        </a:solidFill>
                        <a:effectLst/>
                        <a:latin typeface="Aptos Narrow" panose="020B0004020202020204" pitchFamily="34" charset="0"/>
                      </a:endParaRPr>
                    </a:p>
                  </a:txBody>
                  <a:tcPr marL="9525" marR="9525" marT="9525" marB="0" anchor="b"/>
                </a:tc>
                <a:tc>
                  <a:txBody>
                    <a:bodyPr/>
                    <a:lstStyle/>
                    <a:p>
                      <a:pPr algn="l" fontAlgn="b"/>
                      <a:r>
                        <a:rPr lang="en-US" sz="1000" b="0" u="none" strike="noStrike">
                          <a:solidFill>
                            <a:srgbClr val="000000"/>
                          </a:solidFill>
                          <a:effectLst/>
                        </a:rPr>
                        <a:t>EfficientConvModel</a:t>
                      </a:r>
                      <a:endParaRPr lang="en-US" sz="1000" b="0" i="0" u="none" strike="noStrike">
                        <a:solidFill>
                          <a:srgbClr val="000000"/>
                        </a:solidFill>
                        <a:effectLst/>
                        <a:latin typeface="Aptos Narrow" panose="020B0004020202020204" pitchFamily="34" charset="0"/>
                      </a:endParaRPr>
                    </a:p>
                  </a:txBody>
                  <a:tcPr marL="9525" marR="9525" marT="9525" marB="0" anchor="b"/>
                </a:tc>
                <a:tc>
                  <a:txBody>
                    <a:bodyPr/>
                    <a:lstStyle/>
                    <a:p>
                      <a:pPr algn="ctr" fontAlgn="b"/>
                      <a:r>
                        <a:rPr lang="en-US" sz="1000" b="0" u="none" strike="noStrike" dirty="0" err="1">
                          <a:solidFill>
                            <a:srgbClr val="000000"/>
                          </a:solidFill>
                          <a:effectLst/>
                        </a:rPr>
                        <a:t>CrossEntropy</a:t>
                      </a:r>
                      <a:endParaRPr lang="en-US" sz="1000" b="0" i="0" u="none" strike="noStrike" dirty="0">
                        <a:solidFill>
                          <a:srgbClr val="000000"/>
                        </a:solidFill>
                        <a:effectLst/>
                        <a:latin typeface="Aptos Narrow" panose="020B0004020202020204" pitchFamily="34" charset="0"/>
                      </a:endParaRPr>
                    </a:p>
                  </a:txBody>
                  <a:tcPr marL="9525" marR="9525" marT="9525" marB="0" anchor="b"/>
                </a:tc>
                <a:tc>
                  <a:txBody>
                    <a:bodyPr/>
                    <a:lstStyle/>
                    <a:p>
                      <a:pPr algn="ctr" fontAlgn="b"/>
                      <a:r>
                        <a:rPr lang="en-US" sz="1000" b="0" u="none" strike="noStrike">
                          <a:solidFill>
                            <a:srgbClr val="000000"/>
                          </a:solidFill>
                          <a:effectLst/>
                        </a:rPr>
                        <a:t>Basic</a:t>
                      </a:r>
                      <a:endParaRPr lang="en-US" sz="1000" b="0" i="0" u="none" strike="noStrike">
                        <a:solidFill>
                          <a:srgbClr val="000000"/>
                        </a:solidFill>
                        <a:effectLst/>
                        <a:latin typeface="Aptos Narrow" panose="020B0004020202020204" pitchFamily="34" charset="0"/>
                      </a:endParaRPr>
                    </a:p>
                  </a:txBody>
                  <a:tcPr marL="9525" marR="9525" marT="9525" marB="0" anchor="b"/>
                </a:tc>
                <a:tc>
                  <a:txBody>
                    <a:bodyPr/>
                    <a:lstStyle/>
                    <a:p>
                      <a:pPr algn="ctr" fontAlgn="b"/>
                      <a:r>
                        <a:rPr lang="en-US" sz="1000" b="0" u="none" strike="noStrike">
                          <a:solidFill>
                            <a:srgbClr val="000000"/>
                          </a:solidFill>
                          <a:effectLst/>
                        </a:rPr>
                        <a:t>Grayscale</a:t>
                      </a:r>
                      <a:endParaRPr lang="en-US" sz="1000" b="0" i="0" u="none" strike="noStrike">
                        <a:solidFill>
                          <a:srgbClr val="000000"/>
                        </a:solidFill>
                        <a:effectLst/>
                        <a:latin typeface="Aptos Narrow" panose="020B0004020202020204" pitchFamily="34" charset="0"/>
                      </a:endParaRPr>
                    </a:p>
                  </a:txBody>
                  <a:tcPr marL="9525" marR="9525" marT="9525" marB="0" anchor="b"/>
                </a:tc>
                <a:extLst>
                  <a:ext uri="{0D108BD9-81ED-4DB2-BD59-A6C34878D82A}">
                    <a16:rowId xmlns:a16="http://schemas.microsoft.com/office/drawing/2014/main" val="3128997110"/>
                  </a:ext>
                </a:extLst>
              </a:tr>
              <a:tr h="190500">
                <a:tc>
                  <a:txBody>
                    <a:bodyPr/>
                    <a:lstStyle/>
                    <a:p>
                      <a:pPr algn="l" fontAlgn="b"/>
                      <a:r>
                        <a:rPr lang="en-US" sz="1000" b="0" u="none" strike="noStrike">
                          <a:solidFill>
                            <a:srgbClr val="000000"/>
                          </a:solidFill>
                          <a:effectLst/>
                        </a:rPr>
                        <a:t>Exp4</a:t>
                      </a:r>
                      <a:endParaRPr lang="en-US" sz="1000" b="0" i="0" u="none" strike="noStrike">
                        <a:solidFill>
                          <a:srgbClr val="000000"/>
                        </a:solidFill>
                        <a:effectLst/>
                        <a:latin typeface="Aptos Narrow" panose="020B0004020202020204" pitchFamily="34" charset="0"/>
                      </a:endParaRPr>
                    </a:p>
                  </a:txBody>
                  <a:tcPr marL="9525" marR="9525" marT="9525" marB="0" anchor="b"/>
                </a:tc>
                <a:tc>
                  <a:txBody>
                    <a:bodyPr/>
                    <a:lstStyle/>
                    <a:p>
                      <a:pPr algn="l" fontAlgn="b"/>
                      <a:r>
                        <a:rPr lang="en-US" sz="1000" b="0" u="none" strike="noStrike">
                          <a:solidFill>
                            <a:srgbClr val="000000"/>
                          </a:solidFill>
                          <a:effectLst/>
                        </a:rPr>
                        <a:t>SimpleCNN</a:t>
                      </a:r>
                      <a:endParaRPr lang="en-US" sz="1000" b="0" i="0" u="none" strike="noStrike">
                        <a:solidFill>
                          <a:srgbClr val="000000"/>
                        </a:solidFill>
                        <a:effectLst/>
                        <a:latin typeface="Aptos Narrow" panose="020B0004020202020204" pitchFamily="34" charset="0"/>
                      </a:endParaRPr>
                    </a:p>
                  </a:txBody>
                  <a:tcPr marL="9525" marR="9525" marT="9525" marB="0" anchor="b"/>
                </a:tc>
                <a:tc>
                  <a:txBody>
                    <a:bodyPr/>
                    <a:lstStyle/>
                    <a:p>
                      <a:pPr algn="ctr" fontAlgn="b"/>
                      <a:r>
                        <a:rPr lang="en-US" sz="1000" b="0" u="none" strike="noStrike" dirty="0" err="1">
                          <a:solidFill>
                            <a:srgbClr val="000000"/>
                          </a:solidFill>
                          <a:effectLst/>
                        </a:rPr>
                        <a:t>CrossEntropy</a:t>
                      </a:r>
                      <a:endParaRPr lang="en-US" sz="1000" b="0" i="0" u="none" strike="noStrike" dirty="0">
                        <a:solidFill>
                          <a:srgbClr val="000000"/>
                        </a:solidFill>
                        <a:effectLst/>
                        <a:latin typeface="Aptos Narrow" panose="020B0004020202020204" pitchFamily="34" charset="0"/>
                      </a:endParaRPr>
                    </a:p>
                  </a:txBody>
                  <a:tcPr marL="9525" marR="9525" marT="9525" marB="0" anchor="b"/>
                </a:tc>
                <a:tc>
                  <a:txBody>
                    <a:bodyPr/>
                    <a:lstStyle/>
                    <a:p>
                      <a:pPr algn="ctr" fontAlgn="b"/>
                      <a:r>
                        <a:rPr lang="en-US" sz="1000" b="0" u="none" strike="noStrike">
                          <a:solidFill>
                            <a:srgbClr val="000000"/>
                          </a:solidFill>
                          <a:effectLst/>
                        </a:rPr>
                        <a:t>Basic</a:t>
                      </a:r>
                      <a:endParaRPr lang="en-US" sz="1000" b="0" i="0" u="none" strike="noStrike">
                        <a:solidFill>
                          <a:srgbClr val="000000"/>
                        </a:solidFill>
                        <a:effectLst/>
                        <a:latin typeface="Aptos Narrow" panose="020B0004020202020204" pitchFamily="34" charset="0"/>
                      </a:endParaRPr>
                    </a:p>
                  </a:txBody>
                  <a:tcPr marL="9525" marR="9525" marT="9525" marB="0" anchor="b"/>
                </a:tc>
                <a:tc>
                  <a:txBody>
                    <a:bodyPr/>
                    <a:lstStyle/>
                    <a:p>
                      <a:pPr algn="ctr" fontAlgn="b"/>
                      <a:r>
                        <a:rPr lang="en-US" sz="1000" b="0" u="none" strike="noStrike">
                          <a:solidFill>
                            <a:srgbClr val="000000"/>
                          </a:solidFill>
                          <a:effectLst/>
                        </a:rPr>
                        <a:t>Grayscale</a:t>
                      </a:r>
                      <a:endParaRPr lang="en-US" sz="1000" b="0" i="0" u="none" strike="noStrike">
                        <a:solidFill>
                          <a:srgbClr val="000000"/>
                        </a:solidFill>
                        <a:effectLst/>
                        <a:latin typeface="Aptos Narrow" panose="020B0004020202020204" pitchFamily="34" charset="0"/>
                      </a:endParaRPr>
                    </a:p>
                  </a:txBody>
                  <a:tcPr marL="9525" marR="9525" marT="9525" marB="0" anchor="b"/>
                </a:tc>
                <a:extLst>
                  <a:ext uri="{0D108BD9-81ED-4DB2-BD59-A6C34878D82A}">
                    <a16:rowId xmlns:a16="http://schemas.microsoft.com/office/drawing/2014/main" val="1372347914"/>
                  </a:ext>
                </a:extLst>
              </a:tr>
              <a:tr h="190500">
                <a:tc>
                  <a:txBody>
                    <a:bodyPr/>
                    <a:lstStyle/>
                    <a:p>
                      <a:pPr algn="l" fontAlgn="b"/>
                      <a:r>
                        <a:rPr lang="en-US" sz="1000" b="0" u="none" strike="noStrike">
                          <a:solidFill>
                            <a:srgbClr val="000000"/>
                          </a:solidFill>
                          <a:effectLst/>
                        </a:rPr>
                        <a:t>Exp5</a:t>
                      </a:r>
                      <a:endParaRPr lang="en-US" sz="1000" b="0" i="0" u="none" strike="noStrike">
                        <a:solidFill>
                          <a:srgbClr val="000000"/>
                        </a:solidFill>
                        <a:effectLst/>
                        <a:latin typeface="Aptos Narrow" panose="020B0004020202020204" pitchFamily="34" charset="0"/>
                      </a:endParaRPr>
                    </a:p>
                  </a:txBody>
                  <a:tcPr marL="9525" marR="9525" marT="9525" marB="0" anchor="b"/>
                </a:tc>
                <a:tc>
                  <a:txBody>
                    <a:bodyPr/>
                    <a:lstStyle/>
                    <a:p>
                      <a:pPr algn="l" fontAlgn="b"/>
                      <a:r>
                        <a:rPr lang="en-US" sz="1000" b="0" u="none" strike="noStrike">
                          <a:solidFill>
                            <a:srgbClr val="000000"/>
                          </a:solidFill>
                          <a:effectLst/>
                        </a:rPr>
                        <a:t>ResidualModel</a:t>
                      </a:r>
                      <a:endParaRPr lang="en-US" sz="1000" b="0" i="0" u="none" strike="noStrike">
                        <a:solidFill>
                          <a:srgbClr val="000000"/>
                        </a:solidFill>
                        <a:effectLst/>
                        <a:latin typeface="Aptos Narrow" panose="020B0004020202020204" pitchFamily="34" charset="0"/>
                      </a:endParaRPr>
                    </a:p>
                  </a:txBody>
                  <a:tcPr marL="9525" marR="9525" marT="9525" marB="0" anchor="b"/>
                </a:tc>
                <a:tc>
                  <a:txBody>
                    <a:bodyPr/>
                    <a:lstStyle/>
                    <a:p>
                      <a:pPr algn="ctr" fontAlgn="b"/>
                      <a:r>
                        <a:rPr lang="en-US" sz="1000" b="0" u="none" strike="noStrike">
                          <a:solidFill>
                            <a:srgbClr val="000000"/>
                          </a:solidFill>
                          <a:effectLst/>
                        </a:rPr>
                        <a:t>Perceptual</a:t>
                      </a:r>
                      <a:endParaRPr lang="en-US" sz="1000" b="0" i="0" u="none" strike="noStrike">
                        <a:solidFill>
                          <a:srgbClr val="000000"/>
                        </a:solidFill>
                        <a:effectLst/>
                        <a:latin typeface="Aptos Narrow" panose="020B0004020202020204" pitchFamily="34" charset="0"/>
                      </a:endParaRPr>
                    </a:p>
                  </a:txBody>
                  <a:tcPr marL="9525" marR="9525" marT="9525" marB="0" anchor="b"/>
                </a:tc>
                <a:tc>
                  <a:txBody>
                    <a:bodyPr/>
                    <a:lstStyle/>
                    <a:p>
                      <a:pPr algn="ctr" fontAlgn="b"/>
                      <a:r>
                        <a:rPr lang="en-US" sz="1000" b="0" u="none" strike="noStrike" dirty="0">
                          <a:solidFill>
                            <a:srgbClr val="000000"/>
                          </a:solidFill>
                          <a:effectLst/>
                        </a:rPr>
                        <a:t>Advanced</a:t>
                      </a:r>
                      <a:endParaRPr lang="en-US" sz="1000" b="0" i="0" u="none" strike="noStrike" dirty="0">
                        <a:solidFill>
                          <a:srgbClr val="000000"/>
                        </a:solidFill>
                        <a:effectLst/>
                        <a:latin typeface="Aptos Narrow" panose="020B0004020202020204" pitchFamily="34" charset="0"/>
                      </a:endParaRPr>
                    </a:p>
                  </a:txBody>
                  <a:tcPr marL="9525" marR="9525" marT="9525" marB="0" anchor="b"/>
                </a:tc>
                <a:tc>
                  <a:txBody>
                    <a:bodyPr/>
                    <a:lstStyle/>
                    <a:p>
                      <a:pPr algn="ctr" fontAlgn="b"/>
                      <a:r>
                        <a:rPr lang="en-US" sz="1000" b="0" u="none" strike="noStrike">
                          <a:solidFill>
                            <a:srgbClr val="000000"/>
                          </a:solidFill>
                          <a:effectLst/>
                        </a:rPr>
                        <a:t>Grayscale</a:t>
                      </a:r>
                      <a:endParaRPr lang="en-US" sz="1000" b="0" i="0" u="none" strike="noStrike">
                        <a:solidFill>
                          <a:srgbClr val="000000"/>
                        </a:solidFill>
                        <a:effectLst/>
                        <a:latin typeface="Aptos Narrow" panose="020B0004020202020204" pitchFamily="34" charset="0"/>
                      </a:endParaRPr>
                    </a:p>
                  </a:txBody>
                  <a:tcPr marL="9525" marR="9525" marT="9525" marB="0" anchor="b"/>
                </a:tc>
                <a:extLst>
                  <a:ext uri="{0D108BD9-81ED-4DB2-BD59-A6C34878D82A}">
                    <a16:rowId xmlns:a16="http://schemas.microsoft.com/office/drawing/2014/main" val="3006625968"/>
                  </a:ext>
                </a:extLst>
              </a:tr>
              <a:tr h="190500">
                <a:tc>
                  <a:txBody>
                    <a:bodyPr/>
                    <a:lstStyle/>
                    <a:p>
                      <a:pPr algn="l" fontAlgn="b"/>
                      <a:r>
                        <a:rPr lang="en-US" sz="1000" b="0" u="none" strike="noStrike">
                          <a:solidFill>
                            <a:srgbClr val="000000"/>
                          </a:solidFill>
                          <a:effectLst/>
                        </a:rPr>
                        <a:t>Exp6</a:t>
                      </a:r>
                      <a:endParaRPr lang="en-US" sz="1000" b="0" i="0" u="none" strike="noStrike">
                        <a:solidFill>
                          <a:srgbClr val="000000"/>
                        </a:solidFill>
                        <a:effectLst/>
                        <a:latin typeface="Aptos Narrow" panose="020B0004020202020204" pitchFamily="34" charset="0"/>
                      </a:endParaRPr>
                    </a:p>
                  </a:txBody>
                  <a:tcPr marL="9525" marR="9525" marT="9525" marB="0" anchor="b"/>
                </a:tc>
                <a:tc>
                  <a:txBody>
                    <a:bodyPr/>
                    <a:lstStyle/>
                    <a:p>
                      <a:pPr algn="l" fontAlgn="b"/>
                      <a:r>
                        <a:rPr lang="en-US" sz="1000" b="0" u="none" strike="noStrike">
                          <a:solidFill>
                            <a:srgbClr val="000000"/>
                          </a:solidFill>
                          <a:effectLst/>
                        </a:rPr>
                        <a:t>EfficientConvModel</a:t>
                      </a:r>
                      <a:endParaRPr lang="en-US" sz="1000" b="0" i="0" u="none" strike="noStrike">
                        <a:solidFill>
                          <a:srgbClr val="000000"/>
                        </a:solidFill>
                        <a:effectLst/>
                        <a:latin typeface="Aptos Narrow" panose="020B0004020202020204" pitchFamily="34" charset="0"/>
                      </a:endParaRPr>
                    </a:p>
                  </a:txBody>
                  <a:tcPr marL="9525" marR="9525" marT="9525" marB="0" anchor="b"/>
                </a:tc>
                <a:tc>
                  <a:txBody>
                    <a:bodyPr/>
                    <a:lstStyle/>
                    <a:p>
                      <a:pPr algn="ctr" fontAlgn="b"/>
                      <a:r>
                        <a:rPr lang="en-US" sz="1000" b="0" u="none" strike="noStrike">
                          <a:solidFill>
                            <a:srgbClr val="000000"/>
                          </a:solidFill>
                          <a:effectLst/>
                        </a:rPr>
                        <a:t>CrossEntropy</a:t>
                      </a:r>
                      <a:endParaRPr lang="en-US" sz="1000" b="0" i="0" u="none" strike="noStrike">
                        <a:solidFill>
                          <a:srgbClr val="000000"/>
                        </a:solidFill>
                        <a:effectLst/>
                        <a:latin typeface="Aptos Narrow" panose="020B0004020202020204" pitchFamily="34" charset="0"/>
                      </a:endParaRPr>
                    </a:p>
                  </a:txBody>
                  <a:tcPr marL="9525" marR="9525" marT="9525" marB="0" anchor="b"/>
                </a:tc>
                <a:tc>
                  <a:txBody>
                    <a:bodyPr/>
                    <a:lstStyle/>
                    <a:p>
                      <a:pPr algn="ctr" fontAlgn="b"/>
                      <a:r>
                        <a:rPr lang="en-US" sz="1000" b="0" u="none" strike="noStrike" dirty="0">
                          <a:solidFill>
                            <a:srgbClr val="000000"/>
                          </a:solidFill>
                          <a:effectLst/>
                        </a:rPr>
                        <a:t>Advanced</a:t>
                      </a:r>
                      <a:endParaRPr lang="en-US" sz="1000" b="0" i="0" u="none" strike="noStrike" dirty="0">
                        <a:solidFill>
                          <a:srgbClr val="000000"/>
                        </a:solidFill>
                        <a:effectLst/>
                        <a:latin typeface="Aptos Narrow" panose="020B0004020202020204" pitchFamily="34" charset="0"/>
                      </a:endParaRPr>
                    </a:p>
                  </a:txBody>
                  <a:tcPr marL="9525" marR="9525" marT="9525" marB="0" anchor="b"/>
                </a:tc>
                <a:tc>
                  <a:txBody>
                    <a:bodyPr/>
                    <a:lstStyle/>
                    <a:p>
                      <a:pPr algn="ctr" fontAlgn="b"/>
                      <a:r>
                        <a:rPr lang="en-US" sz="1000" b="0" u="none" strike="noStrike">
                          <a:solidFill>
                            <a:srgbClr val="000000"/>
                          </a:solidFill>
                          <a:effectLst/>
                        </a:rPr>
                        <a:t>Grayscale</a:t>
                      </a:r>
                      <a:endParaRPr lang="en-US" sz="1000" b="0" i="0" u="none" strike="noStrike">
                        <a:solidFill>
                          <a:srgbClr val="000000"/>
                        </a:solidFill>
                        <a:effectLst/>
                        <a:latin typeface="Aptos Narrow" panose="020B0004020202020204" pitchFamily="34" charset="0"/>
                      </a:endParaRPr>
                    </a:p>
                  </a:txBody>
                  <a:tcPr marL="9525" marR="9525" marT="9525" marB="0" anchor="b"/>
                </a:tc>
                <a:extLst>
                  <a:ext uri="{0D108BD9-81ED-4DB2-BD59-A6C34878D82A}">
                    <a16:rowId xmlns:a16="http://schemas.microsoft.com/office/drawing/2014/main" val="3824689722"/>
                  </a:ext>
                </a:extLst>
              </a:tr>
              <a:tr h="190500">
                <a:tc>
                  <a:txBody>
                    <a:bodyPr/>
                    <a:lstStyle/>
                    <a:p>
                      <a:pPr algn="l" fontAlgn="b"/>
                      <a:r>
                        <a:rPr lang="en-US" sz="1000" b="0" u="none" strike="noStrike">
                          <a:solidFill>
                            <a:srgbClr val="000000"/>
                          </a:solidFill>
                          <a:effectLst/>
                        </a:rPr>
                        <a:t>Exp7</a:t>
                      </a:r>
                      <a:endParaRPr lang="en-US" sz="1000" b="0" i="0" u="none" strike="noStrike">
                        <a:solidFill>
                          <a:srgbClr val="000000"/>
                        </a:solidFill>
                        <a:effectLst/>
                        <a:latin typeface="Aptos Narrow" panose="020B0004020202020204" pitchFamily="34" charset="0"/>
                      </a:endParaRPr>
                    </a:p>
                  </a:txBody>
                  <a:tcPr marL="9525" marR="9525" marT="9525" marB="0" anchor="b"/>
                </a:tc>
                <a:tc>
                  <a:txBody>
                    <a:bodyPr/>
                    <a:lstStyle/>
                    <a:p>
                      <a:pPr algn="l" fontAlgn="b"/>
                      <a:r>
                        <a:rPr lang="en-US" sz="1000" b="0" u="none" strike="noStrike">
                          <a:solidFill>
                            <a:srgbClr val="000000"/>
                          </a:solidFill>
                          <a:effectLst/>
                        </a:rPr>
                        <a:t>ResidualModel</a:t>
                      </a:r>
                      <a:endParaRPr lang="en-US" sz="1000" b="0" i="0" u="none" strike="noStrike">
                        <a:solidFill>
                          <a:srgbClr val="000000"/>
                        </a:solidFill>
                        <a:effectLst/>
                        <a:latin typeface="Aptos Narrow" panose="020B0004020202020204" pitchFamily="34" charset="0"/>
                      </a:endParaRPr>
                    </a:p>
                  </a:txBody>
                  <a:tcPr marL="9525" marR="9525" marT="9525" marB="0" anchor="b"/>
                </a:tc>
                <a:tc>
                  <a:txBody>
                    <a:bodyPr/>
                    <a:lstStyle/>
                    <a:p>
                      <a:pPr algn="ctr" fontAlgn="b"/>
                      <a:r>
                        <a:rPr lang="en-US" sz="1000" b="0" u="none" strike="noStrike">
                          <a:solidFill>
                            <a:srgbClr val="000000"/>
                          </a:solidFill>
                          <a:effectLst/>
                        </a:rPr>
                        <a:t>Composite</a:t>
                      </a:r>
                      <a:endParaRPr lang="en-US" sz="1000" b="0" i="0" u="none" strike="noStrike">
                        <a:solidFill>
                          <a:srgbClr val="000000"/>
                        </a:solidFill>
                        <a:effectLst/>
                        <a:latin typeface="Aptos Narrow" panose="020B0004020202020204" pitchFamily="34" charset="0"/>
                      </a:endParaRPr>
                    </a:p>
                  </a:txBody>
                  <a:tcPr marL="9525" marR="9525" marT="9525" marB="0" anchor="b"/>
                </a:tc>
                <a:tc>
                  <a:txBody>
                    <a:bodyPr/>
                    <a:lstStyle/>
                    <a:p>
                      <a:pPr algn="ctr" fontAlgn="b"/>
                      <a:r>
                        <a:rPr lang="en-US" sz="1000" b="0" u="none" strike="noStrike" dirty="0">
                          <a:solidFill>
                            <a:srgbClr val="000000"/>
                          </a:solidFill>
                          <a:effectLst/>
                        </a:rPr>
                        <a:t>Advanced</a:t>
                      </a:r>
                      <a:endParaRPr lang="en-US" sz="1000" b="0" i="0" u="none" strike="noStrike" dirty="0">
                        <a:solidFill>
                          <a:srgbClr val="000000"/>
                        </a:solidFill>
                        <a:effectLst/>
                        <a:latin typeface="Aptos Narrow" panose="020B0004020202020204" pitchFamily="34" charset="0"/>
                      </a:endParaRPr>
                    </a:p>
                  </a:txBody>
                  <a:tcPr marL="9525" marR="9525" marT="9525" marB="0" anchor="b"/>
                </a:tc>
                <a:tc>
                  <a:txBody>
                    <a:bodyPr/>
                    <a:lstStyle/>
                    <a:p>
                      <a:pPr algn="ctr" fontAlgn="b"/>
                      <a:r>
                        <a:rPr lang="en-US" sz="1000" b="0" u="none" strike="noStrike">
                          <a:solidFill>
                            <a:srgbClr val="000000"/>
                          </a:solidFill>
                          <a:effectLst/>
                        </a:rPr>
                        <a:t>Grayscale</a:t>
                      </a:r>
                      <a:endParaRPr lang="en-US" sz="1000" b="0" i="0" u="none" strike="noStrike">
                        <a:solidFill>
                          <a:srgbClr val="000000"/>
                        </a:solidFill>
                        <a:effectLst/>
                        <a:latin typeface="Aptos Narrow" panose="020B0004020202020204" pitchFamily="34" charset="0"/>
                      </a:endParaRPr>
                    </a:p>
                  </a:txBody>
                  <a:tcPr marL="9525" marR="9525" marT="9525" marB="0" anchor="b"/>
                </a:tc>
                <a:extLst>
                  <a:ext uri="{0D108BD9-81ED-4DB2-BD59-A6C34878D82A}">
                    <a16:rowId xmlns:a16="http://schemas.microsoft.com/office/drawing/2014/main" val="3400781245"/>
                  </a:ext>
                </a:extLst>
              </a:tr>
              <a:tr h="190500">
                <a:tc>
                  <a:txBody>
                    <a:bodyPr/>
                    <a:lstStyle/>
                    <a:p>
                      <a:pPr algn="l" fontAlgn="b"/>
                      <a:r>
                        <a:rPr lang="en-US" sz="1000" b="0" u="none" strike="noStrike" kern="1200" dirty="0">
                          <a:solidFill>
                            <a:srgbClr val="000000"/>
                          </a:solidFill>
                          <a:effectLst/>
                          <a:latin typeface="+mn-lt"/>
                          <a:ea typeface="+mn-ea"/>
                          <a:cs typeface="+mn-cs"/>
                        </a:rPr>
                        <a:t>Exp8</a:t>
                      </a:r>
                    </a:p>
                  </a:txBody>
                  <a:tcPr marL="9525" marR="9525" marT="9525" marB="0" anchor="b"/>
                </a:tc>
                <a:tc>
                  <a:txBody>
                    <a:bodyPr/>
                    <a:lstStyle/>
                    <a:p>
                      <a:pPr algn="l" fontAlgn="b"/>
                      <a:r>
                        <a:rPr lang="en-US" sz="1000" b="0" u="none" strike="noStrike" kern="1200" dirty="0" err="1">
                          <a:solidFill>
                            <a:srgbClr val="000000"/>
                          </a:solidFill>
                          <a:effectLst/>
                          <a:latin typeface="+mn-lt"/>
                          <a:ea typeface="+mn-ea"/>
                          <a:cs typeface="+mn-cs"/>
                        </a:rPr>
                        <a:t>EfficientConvModel</a:t>
                      </a:r>
                      <a:endParaRPr lang="en-US" sz="1000" b="0" u="none" strike="noStrike" kern="1200" dirty="0">
                        <a:solidFill>
                          <a:srgbClr val="000000"/>
                        </a:solidFill>
                        <a:effectLst/>
                        <a:latin typeface="+mn-lt"/>
                        <a:ea typeface="+mn-ea"/>
                        <a:cs typeface="+mn-cs"/>
                      </a:endParaRPr>
                    </a:p>
                  </a:txBody>
                  <a:tcPr marL="9525" marR="9525" marT="9525" marB="0" anchor="b"/>
                </a:tc>
                <a:tc>
                  <a:txBody>
                    <a:bodyPr/>
                    <a:lstStyle/>
                    <a:p>
                      <a:pPr algn="ctr" fontAlgn="b"/>
                      <a:r>
                        <a:rPr lang="en-US" sz="1000" b="0" u="none" strike="noStrike" kern="1200">
                          <a:solidFill>
                            <a:srgbClr val="000000"/>
                          </a:solidFill>
                          <a:effectLst/>
                          <a:latin typeface="+mn-lt"/>
                          <a:ea typeface="+mn-ea"/>
                          <a:cs typeface="+mn-cs"/>
                        </a:rPr>
                        <a:t>Composite</a:t>
                      </a:r>
                    </a:p>
                  </a:txBody>
                  <a:tcPr marL="9525" marR="9525" marT="9525" marB="0" anchor="b"/>
                </a:tc>
                <a:tc>
                  <a:txBody>
                    <a:bodyPr/>
                    <a:lstStyle/>
                    <a:p>
                      <a:pPr algn="ctr" fontAlgn="b"/>
                      <a:r>
                        <a:rPr lang="en-US" sz="1000" b="0" u="none" strike="noStrike" kern="1200" dirty="0">
                          <a:solidFill>
                            <a:srgbClr val="000000"/>
                          </a:solidFill>
                          <a:effectLst/>
                          <a:latin typeface="+mn-lt"/>
                          <a:ea typeface="+mn-ea"/>
                          <a:cs typeface="+mn-cs"/>
                        </a:rPr>
                        <a:t>Advanced</a:t>
                      </a:r>
                    </a:p>
                  </a:txBody>
                  <a:tcPr marL="9525" marR="9525" marT="9525" marB="0" anchor="b"/>
                </a:tc>
                <a:tc>
                  <a:txBody>
                    <a:bodyPr/>
                    <a:lstStyle/>
                    <a:p>
                      <a:pPr algn="ctr" fontAlgn="b"/>
                      <a:r>
                        <a:rPr lang="en-US" sz="1000" b="0" u="none" strike="noStrike" kern="1200">
                          <a:solidFill>
                            <a:srgbClr val="000000"/>
                          </a:solidFill>
                          <a:effectLst/>
                          <a:latin typeface="+mn-lt"/>
                          <a:ea typeface="+mn-ea"/>
                          <a:cs typeface="+mn-cs"/>
                        </a:rPr>
                        <a:t>Grayscale</a:t>
                      </a:r>
                    </a:p>
                  </a:txBody>
                  <a:tcPr marL="9525" marR="9525" marT="9525" marB="0" anchor="b"/>
                </a:tc>
                <a:extLst>
                  <a:ext uri="{0D108BD9-81ED-4DB2-BD59-A6C34878D82A}">
                    <a16:rowId xmlns:a16="http://schemas.microsoft.com/office/drawing/2014/main" val="980714238"/>
                  </a:ext>
                </a:extLst>
              </a:tr>
              <a:tr h="190500">
                <a:tc>
                  <a:txBody>
                    <a:bodyPr/>
                    <a:lstStyle/>
                    <a:p>
                      <a:pPr algn="l" fontAlgn="b"/>
                      <a:r>
                        <a:rPr lang="en-US" sz="1000" b="0" u="none" strike="noStrike" kern="1200" dirty="0">
                          <a:solidFill>
                            <a:srgbClr val="000000"/>
                          </a:solidFill>
                          <a:effectLst/>
                          <a:latin typeface="+mn-lt"/>
                          <a:ea typeface="+mn-ea"/>
                          <a:cs typeface="+mn-cs"/>
                        </a:rPr>
                        <a:t>Exp9</a:t>
                      </a:r>
                    </a:p>
                  </a:txBody>
                  <a:tcPr marL="9525" marR="9525" marT="9525" marB="0" anchor="b">
                    <a:solidFill>
                      <a:srgbClr val="EBF1E9"/>
                    </a:solidFill>
                  </a:tcPr>
                </a:tc>
                <a:tc>
                  <a:txBody>
                    <a:bodyPr/>
                    <a:lstStyle/>
                    <a:p>
                      <a:pPr algn="l" fontAlgn="b"/>
                      <a:r>
                        <a:rPr lang="en-US" sz="1000" b="0" u="none" strike="noStrike" kern="1200" dirty="0" err="1">
                          <a:solidFill>
                            <a:srgbClr val="000000"/>
                          </a:solidFill>
                          <a:effectLst/>
                          <a:latin typeface="+mn-lt"/>
                          <a:ea typeface="+mn-ea"/>
                          <a:cs typeface="+mn-cs"/>
                        </a:rPr>
                        <a:t>SimpleCNN</a:t>
                      </a:r>
                      <a:endParaRPr lang="en-US" sz="1000" b="0" u="none" strike="noStrike" kern="1200" dirty="0">
                        <a:solidFill>
                          <a:srgbClr val="000000"/>
                        </a:solidFill>
                        <a:effectLst/>
                        <a:latin typeface="+mn-lt"/>
                        <a:ea typeface="+mn-ea"/>
                        <a:cs typeface="+mn-cs"/>
                      </a:endParaRPr>
                    </a:p>
                  </a:txBody>
                  <a:tcPr marL="9525" marR="9525" marT="9525" marB="0" anchor="b">
                    <a:solidFill>
                      <a:srgbClr val="EBF1E9"/>
                    </a:solidFill>
                  </a:tcPr>
                </a:tc>
                <a:tc>
                  <a:txBody>
                    <a:bodyPr/>
                    <a:lstStyle/>
                    <a:p>
                      <a:pPr algn="ctr" fontAlgn="b"/>
                      <a:r>
                        <a:rPr lang="en-US" sz="1000" b="0" u="none" strike="noStrike" kern="1200" dirty="0">
                          <a:solidFill>
                            <a:srgbClr val="000000"/>
                          </a:solidFill>
                          <a:effectLst/>
                          <a:latin typeface="+mn-lt"/>
                          <a:ea typeface="+mn-ea"/>
                          <a:cs typeface="+mn-cs"/>
                        </a:rPr>
                        <a:t>Composite</a:t>
                      </a:r>
                    </a:p>
                  </a:txBody>
                  <a:tcPr marL="9525" marR="9525" marT="9525" marB="0" anchor="b">
                    <a:solidFill>
                      <a:srgbClr val="EBF1E9"/>
                    </a:solidFill>
                  </a:tcPr>
                </a:tc>
                <a:tc>
                  <a:txBody>
                    <a:bodyPr/>
                    <a:lstStyle/>
                    <a:p>
                      <a:pPr algn="ctr" fontAlgn="b"/>
                      <a:r>
                        <a:rPr lang="en-US" sz="1000" b="0" u="none" strike="noStrike" kern="1200" dirty="0">
                          <a:solidFill>
                            <a:srgbClr val="000000"/>
                          </a:solidFill>
                          <a:effectLst/>
                          <a:latin typeface="+mn-lt"/>
                          <a:ea typeface="+mn-ea"/>
                          <a:cs typeface="+mn-cs"/>
                        </a:rPr>
                        <a:t>Basic</a:t>
                      </a:r>
                    </a:p>
                  </a:txBody>
                  <a:tcPr marL="9525" marR="9525" marT="9525" marB="0" anchor="b">
                    <a:solidFill>
                      <a:srgbClr val="EBF1E9"/>
                    </a:solidFill>
                  </a:tcPr>
                </a:tc>
                <a:tc>
                  <a:txBody>
                    <a:bodyPr/>
                    <a:lstStyle/>
                    <a:p>
                      <a:pPr algn="ctr" fontAlgn="b"/>
                      <a:r>
                        <a:rPr lang="en-US" sz="1000" b="0" u="none" strike="noStrike" kern="1200" dirty="0">
                          <a:solidFill>
                            <a:srgbClr val="000000"/>
                          </a:solidFill>
                          <a:effectLst/>
                          <a:latin typeface="+mn-lt"/>
                          <a:ea typeface="+mn-ea"/>
                          <a:cs typeface="+mn-cs"/>
                        </a:rPr>
                        <a:t>Grayscale</a:t>
                      </a:r>
                    </a:p>
                  </a:txBody>
                  <a:tcPr marL="9525" marR="9525" marT="9525" marB="0" anchor="b">
                    <a:solidFill>
                      <a:srgbClr val="EBF1E9"/>
                    </a:solidFill>
                  </a:tcPr>
                </a:tc>
                <a:extLst>
                  <a:ext uri="{0D108BD9-81ED-4DB2-BD59-A6C34878D82A}">
                    <a16:rowId xmlns:a16="http://schemas.microsoft.com/office/drawing/2014/main" val="4245280371"/>
                  </a:ext>
                </a:extLst>
              </a:tr>
              <a:tr h="190500">
                <a:tc>
                  <a:txBody>
                    <a:bodyPr/>
                    <a:lstStyle/>
                    <a:p>
                      <a:pPr algn="l" fontAlgn="b"/>
                      <a:r>
                        <a:rPr lang="en-US" sz="1000" b="0" u="none" strike="noStrike" kern="1200">
                          <a:solidFill>
                            <a:srgbClr val="000000"/>
                          </a:solidFill>
                          <a:effectLst/>
                          <a:latin typeface="+mn-lt"/>
                          <a:ea typeface="+mn-ea"/>
                          <a:cs typeface="+mn-cs"/>
                        </a:rPr>
                        <a:t>Exp10</a:t>
                      </a:r>
                    </a:p>
                  </a:txBody>
                  <a:tcPr marL="9525" marR="9525" marT="9525" marB="0" anchor="b">
                    <a:solidFill>
                      <a:srgbClr val="EBF1E9"/>
                    </a:solidFill>
                  </a:tcPr>
                </a:tc>
                <a:tc>
                  <a:txBody>
                    <a:bodyPr/>
                    <a:lstStyle/>
                    <a:p>
                      <a:pPr algn="l" fontAlgn="b"/>
                      <a:r>
                        <a:rPr lang="en-US" sz="1000" b="0" u="none" strike="noStrike" kern="1200" dirty="0" err="1">
                          <a:solidFill>
                            <a:srgbClr val="000000"/>
                          </a:solidFill>
                          <a:effectLst/>
                          <a:latin typeface="+mn-lt"/>
                          <a:ea typeface="+mn-ea"/>
                          <a:cs typeface="+mn-cs"/>
                        </a:rPr>
                        <a:t>UNetClassifier</a:t>
                      </a:r>
                      <a:endParaRPr lang="en-US" sz="1000" b="0" u="none" strike="noStrike" kern="1200" dirty="0">
                        <a:solidFill>
                          <a:srgbClr val="000000"/>
                        </a:solidFill>
                        <a:effectLst/>
                        <a:latin typeface="+mn-lt"/>
                        <a:ea typeface="+mn-ea"/>
                        <a:cs typeface="+mn-cs"/>
                      </a:endParaRPr>
                    </a:p>
                  </a:txBody>
                  <a:tcPr marL="9525" marR="9525" marT="9525" marB="0" anchor="b">
                    <a:solidFill>
                      <a:srgbClr val="EBF1E9"/>
                    </a:solidFill>
                  </a:tcPr>
                </a:tc>
                <a:tc>
                  <a:txBody>
                    <a:bodyPr/>
                    <a:lstStyle/>
                    <a:p>
                      <a:pPr algn="ctr" fontAlgn="b"/>
                      <a:r>
                        <a:rPr lang="en-US" sz="1000" b="0" u="none" strike="noStrike" kern="1200" dirty="0">
                          <a:solidFill>
                            <a:srgbClr val="000000"/>
                          </a:solidFill>
                          <a:effectLst/>
                          <a:latin typeface="+mn-lt"/>
                          <a:ea typeface="+mn-ea"/>
                          <a:cs typeface="+mn-cs"/>
                        </a:rPr>
                        <a:t>Composite</a:t>
                      </a:r>
                    </a:p>
                  </a:txBody>
                  <a:tcPr marL="9525" marR="9525" marT="9525" marB="0" anchor="b">
                    <a:solidFill>
                      <a:srgbClr val="EBF1E9"/>
                    </a:solidFill>
                  </a:tcPr>
                </a:tc>
                <a:tc>
                  <a:txBody>
                    <a:bodyPr/>
                    <a:lstStyle/>
                    <a:p>
                      <a:pPr algn="ctr" fontAlgn="b"/>
                      <a:r>
                        <a:rPr lang="en-US" sz="1000" b="0" u="none" strike="noStrike" kern="1200" dirty="0">
                          <a:solidFill>
                            <a:srgbClr val="000000"/>
                          </a:solidFill>
                          <a:effectLst/>
                          <a:latin typeface="+mn-lt"/>
                          <a:ea typeface="+mn-ea"/>
                          <a:cs typeface="+mn-cs"/>
                        </a:rPr>
                        <a:t>Basic</a:t>
                      </a:r>
                    </a:p>
                  </a:txBody>
                  <a:tcPr marL="9525" marR="9525" marT="9525" marB="0" anchor="b">
                    <a:solidFill>
                      <a:srgbClr val="EBF1E9"/>
                    </a:solidFill>
                  </a:tcPr>
                </a:tc>
                <a:tc>
                  <a:txBody>
                    <a:bodyPr/>
                    <a:lstStyle/>
                    <a:p>
                      <a:pPr algn="ctr" fontAlgn="b"/>
                      <a:r>
                        <a:rPr lang="en-US" sz="1000" b="0" u="none" strike="noStrike" kern="1200" dirty="0">
                          <a:solidFill>
                            <a:srgbClr val="000000"/>
                          </a:solidFill>
                          <a:effectLst/>
                          <a:latin typeface="+mn-lt"/>
                          <a:ea typeface="+mn-ea"/>
                          <a:cs typeface="+mn-cs"/>
                        </a:rPr>
                        <a:t>RGB</a:t>
                      </a:r>
                    </a:p>
                  </a:txBody>
                  <a:tcPr marL="9525" marR="9525" marT="9525" marB="0" anchor="b">
                    <a:solidFill>
                      <a:srgbClr val="EBF1E9"/>
                    </a:solidFill>
                  </a:tcPr>
                </a:tc>
                <a:extLst>
                  <a:ext uri="{0D108BD9-81ED-4DB2-BD59-A6C34878D82A}">
                    <a16:rowId xmlns:a16="http://schemas.microsoft.com/office/drawing/2014/main" val="2198073490"/>
                  </a:ext>
                </a:extLst>
              </a:tr>
              <a:tr h="190500">
                <a:tc>
                  <a:txBody>
                    <a:bodyPr/>
                    <a:lstStyle/>
                    <a:p>
                      <a:pPr algn="l" fontAlgn="b"/>
                      <a:r>
                        <a:rPr lang="en-US" sz="1000" b="0" u="none" strike="noStrike" kern="1200">
                          <a:solidFill>
                            <a:srgbClr val="000000"/>
                          </a:solidFill>
                          <a:effectLst/>
                          <a:latin typeface="+mn-lt"/>
                          <a:ea typeface="+mn-ea"/>
                          <a:cs typeface="+mn-cs"/>
                        </a:rPr>
                        <a:t>Exp11</a:t>
                      </a:r>
                    </a:p>
                  </a:txBody>
                  <a:tcPr marL="9525" marR="9525" marT="9525" marB="0" anchor="b">
                    <a:solidFill>
                      <a:srgbClr val="EBF1E9"/>
                    </a:solidFill>
                  </a:tcPr>
                </a:tc>
                <a:tc>
                  <a:txBody>
                    <a:bodyPr/>
                    <a:lstStyle/>
                    <a:p>
                      <a:pPr algn="l" fontAlgn="b"/>
                      <a:r>
                        <a:rPr lang="en-US" sz="1000" b="0" u="none" strike="noStrike" kern="1200">
                          <a:solidFill>
                            <a:srgbClr val="000000"/>
                          </a:solidFill>
                          <a:effectLst/>
                          <a:latin typeface="+mn-lt"/>
                          <a:ea typeface="+mn-ea"/>
                          <a:cs typeface="+mn-cs"/>
                        </a:rPr>
                        <a:t>DenseNet121</a:t>
                      </a:r>
                    </a:p>
                  </a:txBody>
                  <a:tcPr marL="9525" marR="9525" marT="9525" marB="0" anchor="b">
                    <a:solidFill>
                      <a:srgbClr val="EBF1E9"/>
                    </a:solidFill>
                  </a:tcPr>
                </a:tc>
                <a:tc>
                  <a:txBody>
                    <a:bodyPr/>
                    <a:lstStyle/>
                    <a:p>
                      <a:pPr algn="ctr" fontAlgn="b"/>
                      <a:r>
                        <a:rPr lang="en-US" sz="1000" b="0" u="none" strike="noStrike" kern="1200" dirty="0">
                          <a:solidFill>
                            <a:srgbClr val="000000"/>
                          </a:solidFill>
                          <a:effectLst/>
                          <a:latin typeface="+mn-lt"/>
                          <a:ea typeface="+mn-ea"/>
                          <a:cs typeface="+mn-cs"/>
                        </a:rPr>
                        <a:t>Focal</a:t>
                      </a:r>
                    </a:p>
                  </a:txBody>
                  <a:tcPr marL="9525" marR="9525" marT="9525" marB="0" anchor="b">
                    <a:solidFill>
                      <a:srgbClr val="EBF1E9"/>
                    </a:solidFill>
                  </a:tcPr>
                </a:tc>
                <a:tc>
                  <a:txBody>
                    <a:bodyPr/>
                    <a:lstStyle/>
                    <a:p>
                      <a:pPr algn="ctr" fontAlgn="b"/>
                      <a:r>
                        <a:rPr lang="en-US" sz="1000" b="0" u="none" strike="noStrike" kern="1200" dirty="0">
                          <a:solidFill>
                            <a:srgbClr val="000000"/>
                          </a:solidFill>
                          <a:effectLst/>
                          <a:latin typeface="+mn-lt"/>
                          <a:ea typeface="+mn-ea"/>
                          <a:cs typeface="+mn-cs"/>
                        </a:rPr>
                        <a:t>Basic</a:t>
                      </a:r>
                    </a:p>
                  </a:txBody>
                  <a:tcPr marL="9525" marR="9525" marT="9525" marB="0" anchor="b">
                    <a:solidFill>
                      <a:srgbClr val="EBF1E9"/>
                    </a:solidFill>
                  </a:tcPr>
                </a:tc>
                <a:tc>
                  <a:txBody>
                    <a:bodyPr/>
                    <a:lstStyle/>
                    <a:p>
                      <a:pPr algn="ctr" fontAlgn="b"/>
                      <a:r>
                        <a:rPr lang="en-US" sz="1000" b="0" u="none" strike="noStrike" kern="1200" dirty="0">
                          <a:solidFill>
                            <a:srgbClr val="000000"/>
                          </a:solidFill>
                          <a:effectLst/>
                          <a:latin typeface="+mn-lt"/>
                          <a:ea typeface="+mn-ea"/>
                          <a:cs typeface="+mn-cs"/>
                        </a:rPr>
                        <a:t>RGB</a:t>
                      </a:r>
                    </a:p>
                  </a:txBody>
                  <a:tcPr marL="9525" marR="9525" marT="9525" marB="0" anchor="b">
                    <a:solidFill>
                      <a:srgbClr val="EBF1E9"/>
                    </a:solidFill>
                  </a:tcPr>
                </a:tc>
                <a:extLst>
                  <a:ext uri="{0D108BD9-81ED-4DB2-BD59-A6C34878D82A}">
                    <a16:rowId xmlns:a16="http://schemas.microsoft.com/office/drawing/2014/main" val="699710037"/>
                  </a:ext>
                </a:extLst>
              </a:tr>
              <a:tr h="190500">
                <a:tc>
                  <a:txBody>
                    <a:bodyPr/>
                    <a:lstStyle/>
                    <a:p>
                      <a:pPr algn="l" fontAlgn="b"/>
                      <a:r>
                        <a:rPr lang="en-US" sz="1000" b="0" u="none" strike="noStrike">
                          <a:solidFill>
                            <a:srgbClr val="000000"/>
                          </a:solidFill>
                          <a:effectLst/>
                        </a:rPr>
                        <a:t>Exp12</a:t>
                      </a:r>
                      <a:endParaRPr lang="en-US" sz="1000" b="0" i="0" u="none" strike="noStrike">
                        <a:solidFill>
                          <a:srgbClr val="000000"/>
                        </a:solidFill>
                        <a:effectLst/>
                        <a:latin typeface="Aptos Narrow" panose="020B0004020202020204" pitchFamily="34" charset="0"/>
                      </a:endParaRPr>
                    </a:p>
                  </a:txBody>
                  <a:tcPr marL="9525" marR="9525" marT="9525" marB="0" anchor="b"/>
                </a:tc>
                <a:tc>
                  <a:txBody>
                    <a:bodyPr/>
                    <a:lstStyle/>
                    <a:p>
                      <a:pPr algn="l" fontAlgn="b"/>
                      <a:r>
                        <a:rPr lang="en-US" sz="1000" b="0" u="none" strike="noStrike">
                          <a:solidFill>
                            <a:srgbClr val="000000"/>
                          </a:solidFill>
                          <a:effectLst/>
                        </a:rPr>
                        <a:t>EfficientConvModel</a:t>
                      </a:r>
                      <a:endParaRPr lang="en-US" sz="1000" b="0" i="0" u="none" strike="noStrike">
                        <a:solidFill>
                          <a:srgbClr val="000000"/>
                        </a:solidFill>
                        <a:effectLst/>
                        <a:latin typeface="Aptos Narrow" panose="020B0004020202020204" pitchFamily="34" charset="0"/>
                      </a:endParaRPr>
                    </a:p>
                  </a:txBody>
                  <a:tcPr marL="9525" marR="9525" marT="9525" marB="0" anchor="b"/>
                </a:tc>
                <a:tc>
                  <a:txBody>
                    <a:bodyPr/>
                    <a:lstStyle/>
                    <a:p>
                      <a:pPr algn="ctr" fontAlgn="b"/>
                      <a:r>
                        <a:rPr lang="en-US" sz="1000" b="0" u="none" strike="noStrike" dirty="0" err="1">
                          <a:solidFill>
                            <a:srgbClr val="000000"/>
                          </a:solidFill>
                          <a:effectLst/>
                        </a:rPr>
                        <a:t>CrossEntropy</a:t>
                      </a:r>
                      <a:endParaRPr lang="en-US" sz="1000" b="0" i="0" u="none" strike="noStrike" dirty="0">
                        <a:solidFill>
                          <a:srgbClr val="000000"/>
                        </a:solidFill>
                        <a:effectLst/>
                        <a:latin typeface="Aptos Narrow" panose="020B0004020202020204" pitchFamily="34" charset="0"/>
                      </a:endParaRPr>
                    </a:p>
                  </a:txBody>
                  <a:tcPr marL="9525" marR="9525" marT="9525" marB="0" anchor="b"/>
                </a:tc>
                <a:tc>
                  <a:txBody>
                    <a:bodyPr/>
                    <a:lstStyle/>
                    <a:p>
                      <a:pPr algn="ctr" fontAlgn="b"/>
                      <a:r>
                        <a:rPr lang="en-US" sz="1000" b="0" u="none" strike="noStrike" dirty="0">
                          <a:solidFill>
                            <a:srgbClr val="000000"/>
                          </a:solidFill>
                          <a:effectLst/>
                        </a:rPr>
                        <a:t>Advanced</a:t>
                      </a:r>
                      <a:endParaRPr lang="en-US" sz="1000" b="0" i="0" u="none" strike="noStrike" dirty="0">
                        <a:solidFill>
                          <a:srgbClr val="000000"/>
                        </a:solidFill>
                        <a:effectLst/>
                        <a:latin typeface="Aptos Narrow" panose="020B0004020202020204" pitchFamily="34" charset="0"/>
                      </a:endParaRPr>
                    </a:p>
                  </a:txBody>
                  <a:tcPr marL="9525" marR="9525" marT="9525" marB="0" anchor="b"/>
                </a:tc>
                <a:tc>
                  <a:txBody>
                    <a:bodyPr/>
                    <a:lstStyle/>
                    <a:p>
                      <a:pPr algn="ctr" fontAlgn="b"/>
                      <a:r>
                        <a:rPr lang="en-US" sz="1000" b="0" u="none" strike="noStrike" dirty="0">
                          <a:solidFill>
                            <a:srgbClr val="000000"/>
                          </a:solidFill>
                          <a:effectLst/>
                        </a:rPr>
                        <a:t>RGB</a:t>
                      </a:r>
                      <a:endParaRPr lang="en-US" sz="1000" b="0" i="0" u="none" strike="noStrike" dirty="0">
                        <a:solidFill>
                          <a:srgbClr val="000000"/>
                        </a:solidFill>
                        <a:effectLst/>
                        <a:latin typeface="Aptos Narrow" panose="020B0004020202020204" pitchFamily="34" charset="0"/>
                      </a:endParaRPr>
                    </a:p>
                  </a:txBody>
                  <a:tcPr marL="9525" marR="9525" marT="9525" marB="0" anchor="b"/>
                </a:tc>
                <a:extLst>
                  <a:ext uri="{0D108BD9-81ED-4DB2-BD59-A6C34878D82A}">
                    <a16:rowId xmlns:a16="http://schemas.microsoft.com/office/drawing/2014/main" val="3605343999"/>
                  </a:ext>
                </a:extLst>
              </a:tr>
              <a:tr h="190500">
                <a:tc>
                  <a:txBody>
                    <a:bodyPr/>
                    <a:lstStyle/>
                    <a:p>
                      <a:pPr algn="l" fontAlgn="b"/>
                      <a:r>
                        <a:rPr lang="en-US" sz="1000" b="0" u="none" strike="noStrike">
                          <a:solidFill>
                            <a:srgbClr val="000000"/>
                          </a:solidFill>
                          <a:effectLst/>
                        </a:rPr>
                        <a:t>Exp13</a:t>
                      </a:r>
                      <a:endParaRPr lang="en-US" sz="1000" b="0" i="0" u="none" strike="noStrike">
                        <a:solidFill>
                          <a:srgbClr val="000000"/>
                        </a:solidFill>
                        <a:effectLst/>
                        <a:latin typeface="Aptos Narrow" panose="020B0004020202020204" pitchFamily="34" charset="0"/>
                      </a:endParaRPr>
                    </a:p>
                  </a:txBody>
                  <a:tcPr marL="9525" marR="9525" marT="9525" marB="0" anchor="b"/>
                </a:tc>
                <a:tc>
                  <a:txBody>
                    <a:bodyPr/>
                    <a:lstStyle/>
                    <a:p>
                      <a:pPr algn="l" fontAlgn="b"/>
                      <a:r>
                        <a:rPr lang="en-US" sz="1000" b="0" u="none" strike="noStrike">
                          <a:solidFill>
                            <a:srgbClr val="000000"/>
                          </a:solidFill>
                          <a:effectLst/>
                        </a:rPr>
                        <a:t>ResidualModel</a:t>
                      </a:r>
                      <a:endParaRPr lang="en-US" sz="1000" b="0" i="0" u="none" strike="noStrike">
                        <a:solidFill>
                          <a:srgbClr val="000000"/>
                        </a:solidFill>
                        <a:effectLst/>
                        <a:latin typeface="Aptos Narrow" panose="020B0004020202020204" pitchFamily="34" charset="0"/>
                      </a:endParaRPr>
                    </a:p>
                  </a:txBody>
                  <a:tcPr marL="9525" marR="9525" marT="9525" marB="0" anchor="b"/>
                </a:tc>
                <a:tc>
                  <a:txBody>
                    <a:bodyPr/>
                    <a:lstStyle/>
                    <a:p>
                      <a:pPr algn="ctr" fontAlgn="b"/>
                      <a:r>
                        <a:rPr lang="en-US" sz="1000" b="0" u="none" strike="noStrike">
                          <a:solidFill>
                            <a:srgbClr val="000000"/>
                          </a:solidFill>
                          <a:effectLst/>
                        </a:rPr>
                        <a:t>Composite</a:t>
                      </a:r>
                      <a:endParaRPr lang="en-US" sz="1000" b="0" i="0" u="none" strike="noStrike">
                        <a:solidFill>
                          <a:srgbClr val="000000"/>
                        </a:solidFill>
                        <a:effectLst/>
                        <a:latin typeface="Aptos Narrow" panose="020B0004020202020204" pitchFamily="34" charset="0"/>
                      </a:endParaRPr>
                    </a:p>
                  </a:txBody>
                  <a:tcPr marL="9525" marR="9525" marT="9525" marB="0" anchor="b"/>
                </a:tc>
                <a:tc>
                  <a:txBody>
                    <a:bodyPr/>
                    <a:lstStyle/>
                    <a:p>
                      <a:pPr algn="ctr" fontAlgn="b"/>
                      <a:r>
                        <a:rPr lang="en-US" sz="1000" b="0" u="none" strike="noStrike">
                          <a:solidFill>
                            <a:srgbClr val="000000"/>
                          </a:solidFill>
                          <a:effectLst/>
                        </a:rPr>
                        <a:t>Advanced</a:t>
                      </a:r>
                      <a:endParaRPr lang="en-US" sz="1000" b="0" i="0" u="none" strike="noStrike">
                        <a:solidFill>
                          <a:srgbClr val="000000"/>
                        </a:solidFill>
                        <a:effectLst/>
                        <a:latin typeface="Aptos Narrow" panose="020B0004020202020204" pitchFamily="34" charset="0"/>
                      </a:endParaRPr>
                    </a:p>
                  </a:txBody>
                  <a:tcPr marL="9525" marR="9525" marT="9525" marB="0" anchor="b"/>
                </a:tc>
                <a:tc>
                  <a:txBody>
                    <a:bodyPr/>
                    <a:lstStyle/>
                    <a:p>
                      <a:pPr algn="ctr" fontAlgn="b"/>
                      <a:r>
                        <a:rPr lang="en-US" sz="1000" b="0" u="none" strike="noStrike" dirty="0">
                          <a:solidFill>
                            <a:srgbClr val="000000"/>
                          </a:solidFill>
                          <a:effectLst/>
                        </a:rPr>
                        <a:t>RGB</a:t>
                      </a:r>
                      <a:endParaRPr lang="en-US" sz="1000" b="0" i="0" u="none" strike="noStrike" dirty="0">
                        <a:solidFill>
                          <a:srgbClr val="000000"/>
                        </a:solidFill>
                        <a:effectLst/>
                        <a:latin typeface="Aptos Narrow" panose="020B0004020202020204" pitchFamily="34" charset="0"/>
                      </a:endParaRPr>
                    </a:p>
                  </a:txBody>
                  <a:tcPr marL="9525" marR="9525" marT="9525" marB="0" anchor="b"/>
                </a:tc>
                <a:extLst>
                  <a:ext uri="{0D108BD9-81ED-4DB2-BD59-A6C34878D82A}">
                    <a16:rowId xmlns:a16="http://schemas.microsoft.com/office/drawing/2014/main" val="3464911091"/>
                  </a:ext>
                </a:extLst>
              </a:tr>
              <a:tr h="190500">
                <a:tc>
                  <a:txBody>
                    <a:bodyPr/>
                    <a:lstStyle/>
                    <a:p>
                      <a:pPr algn="l" fontAlgn="b"/>
                      <a:r>
                        <a:rPr lang="en-US" sz="1000" b="0" u="none" strike="noStrike">
                          <a:solidFill>
                            <a:srgbClr val="000000"/>
                          </a:solidFill>
                          <a:effectLst/>
                        </a:rPr>
                        <a:t>Exp14</a:t>
                      </a:r>
                      <a:endParaRPr lang="en-US" sz="1000" b="0" i="0" u="none" strike="noStrike">
                        <a:solidFill>
                          <a:srgbClr val="000000"/>
                        </a:solidFill>
                        <a:effectLst/>
                        <a:latin typeface="Aptos Narrow" panose="020B0004020202020204" pitchFamily="34" charset="0"/>
                      </a:endParaRPr>
                    </a:p>
                  </a:txBody>
                  <a:tcPr marL="9525" marR="9525" marT="9525" marB="0" anchor="b"/>
                </a:tc>
                <a:tc>
                  <a:txBody>
                    <a:bodyPr/>
                    <a:lstStyle/>
                    <a:p>
                      <a:pPr algn="l" fontAlgn="b"/>
                      <a:r>
                        <a:rPr lang="en-US" sz="1000" b="0" u="none" strike="noStrike">
                          <a:solidFill>
                            <a:srgbClr val="000000"/>
                          </a:solidFill>
                          <a:effectLst/>
                        </a:rPr>
                        <a:t>EfficientConvModel</a:t>
                      </a:r>
                      <a:endParaRPr lang="en-US" sz="1000" b="0" i="0" u="none" strike="noStrike">
                        <a:solidFill>
                          <a:srgbClr val="000000"/>
                        </a:solidFill>
                        <a:effectLst/>
                        <a:latin typeface="Aptos Narrow" panose="020B0004020202020204" pitchFamily="34" charset="0"/>
                      </a:endParaRPr>
                    </a:p>
                  </a:txBody>
                  <a:tcPr marL="9525" marR="9525" marT="9525" marB="0" anchor="b"/>
                </a:tc>
                <a:tc>
                  <a:txBody>
                    <a:bodyPr/>
                    <a:lstStyle/>
                    <a:p>
                      <a:pPr algn="ctr" fontAlgn="b"/>
                      <a:r>
                        <a:rPr lang="en-US" sz="1000" b="0" u="none" strike="noStrike">
                          <a:solidFill>
                            <a:srgbClr val="000000"/>
                          </a:solidFill>
                          <a:effectLst/>
                        </a:rPr>
                        <a:t>Composite</a:t>
                      </a:r>
                      <a:endParaRPr lang="en-US" sz="1000" b="0" i="0" u="none" strike="noStrike">
                        <a:solidFill>
                          <a:srgbClr val="000000"/>
                        </a:solidFill>
                        <a:effectLst/>
                        <a:latin typeface="Aptos Narrow" panose="020B0004020202020204" pitchFamily="34" charset="0"/>
                      </a:endParaRPr>
                    </a:p>
                  </a:txBody>
                  <a:tcPr marL="9525" marR="9525" marT="9525" marB="0" anchor="b"/>
                </a:tc>
                <a:tc>
                  <a:txBody>
                    <a:bodyPr/>
                    <a:lstStyle/>
                    <a:p>
                      <a:pPr algn="ctr" fontAlgn="b"/>
                      <a:r>
                        <a:rPr lang="en-US" sz="1000" b="0" u="none" strike="noStrike">
                          <a:solidFill>
                            <a:srgbClr val="000000"/>
                          </a:solidFill>
                          <a:effectLst/>
                        </a:rPr>
                        <a:t>Basic</a:t>
                      </a:r>
                      <a:endParaRPr lang="en-US" sz="1000" b="0" i="0" u="none" strike="noStrike">
                        <a:solidFill>
                          <a:srgbClr val="000000"/>
                        </a:solidFill>
                        <a:effectLst/>
                        <a:latin typeface="Aptos Narrow" panose="020B0004020202020204" pitchFamily="34" charset="0"/>
                      </a:endParaRPr>
                    </a:p>
                  </a:txBody>
                  <a:tcPr marL="9525" marR="9525" marT="9525" marB="0" anchor="b"/>
                </a:tc>
                <a:tc>
                  <a:txBody>
                    <a:bodyPr/>
                    <a:lstStyle/>
                    <a:p>
                      <a:pPr algn="ctr" fontAlgn="b"/>
                      <a:r>
                        <a:rPr lang="en-US" sz="1000" b="0" u="none" strike="noStrike" dirty="0">
                          <a:solidFill>
                            <a:srgbClr val="000000"/>
                          </a:solidFill>
                          <a:effectLst/>
                        </a:rPr>
                        <a:t>RGB</a:t>
                      </a:r>
                      <a:endParaRPr lang="en-US" sz="1000" b="0" i="0" u="none" strike="noStrike" dirty="0">
                        <a:solidFill>
                          <a:srgbClr val="000000"/>
                        </a:solidFill>
                        <a:effectLst/>
                        <a:latin typeface="Aptos Narrow" panose="020B0004020202020204" pitchFamily="34" charset="0"/>
                      </a:endParaRPr>
                    </a:p>
                  </a:txBody>
                  <a:tcPr marL="9525" marR="9525" marT="9525" marB="0" anchor="b"/>
                </a:tc>
                <a:extLst>
                  <a:ext uri="{0D108BD9-81ED-4DB2-BD59-A6C34878D82A}">
                    <a16:rowId xmlns:a16="http://schemas.microsoft.com/office/drawing/2014/main" val="2137972450"/>
                  </a:ext>
                </a:extLst>
              </a:tr>
              <a:tr h="190500">
                <a:tc>
                  <a:txBody>
                    <a:bodyPr/>
                    <a:lstStyle/>
                    <a:p>
                      <a:pPr algn="l" fontAlgn="b"/>
                      <a:r>
                        <a:rPr lang="en-US" sz="1000" b="0" u="none" strike="noStrike">
                          <a:solidFill>
                            <a:srgbClr val="000000"/>
                          </a:solidFill>
                          <a:effectLst/>
                        </a:rPr>
                        <a:t>Exp15</a:t>
                      </a:r>
                      <a:endParaRPr lang="en-US" sz="1000" b="0" i="0" u="none" strike="noStrike">
                        <a:solidFill>
                          <a:srgbClr val="000000"/>
                        </a:solidFill>
                        <a:effectLst/>
                        <a:latin typeface="Aptos Narrow" panose="020B0004020202020204" pitchFamily="34" charset="0"/>
                      </a:endParaRPr>
                    </a:p>
                  </a:txBody>
                  <a:tcPr marL="9525" marR="9525" marT="9525" marB="0" anchor="b"/>
                </a:tc>
                <a:tc>
                  <a:txBody>
                    <a:bodyPr/>
                    <a:lstStyle/>
                    <a:p>
                      <a:pPr algn="l" fontAlgn="b"/>
                      <a:r>
                        <a:rPr lang="en-US" sz="1000" b="0" u="none" strike="noStrike">
                          <a:solidFill>
                            <a:srgbClr val="000000"/>
                          </a:solidFill>
                          <a:effectLst/>
                        </a:rPr>
                        <a:t>UNetClassifier</a:t>
                      </a:r>
                      <a:endParaRPr lang="en-US" sz="1000" b="0" i="0" u="none" strike="noStrike">
                        <a:solidFill>
                          <a:srgbClr val="000000"/>
                        </a:solidFill>
                        <a:effectLst/>
                        <a:latin typeface="Aptos Narrow" panose="020B0004020202020204" pitchFamily="34" charset="0"/>
                      </a:endParaRPr>
                    </a:p>
                  </a:txBody>
                  <a:tcPr marL="9525" marR="9525" marT="9525" marB="0" anchor="b"/>
                </a:tc>
                <a:tc>
                  <a:txBody>
                    <a:bodyPr/>
                    <a:lstStyle/>
                    <a:p>
                      <a:pPr algn="ctr" fontAlgn="b"/>
                      <a:r>
                        <a:rPr lang="en-US" sz="1000" b="0" u="none" strike="noStrike">
                          <a:solidFill>
                            <a:srgbClr val="000000"/>
                          </a:solidFill>
                          <a:effectLst/>
                        </a:rPr>
                        <a:t>Composite</a:t>
                      </a:r>
                      <a:endParaRPr lang="en-US" sz="1000" b="0" i="0" u="none" strike="noStrike">
                        <a:solidFill>
                          <a:srgbClr val="000000"/>
                        </a:solidFill>
                        <a:effectLst/>
                        <a:latin typeface="Aptos Narrow" panose="020B0004020202020204" pitchFamily="34" charset="0"/>
                      </a:endParaRPr>
                    </a:p>
                  </a:txBody>
                  <a:tcPr marL="9525" marR="9525" marT="9525" marB="0" anchor="b"/>
                </a:tc>
                <a:tc>
                  <a:txBody>
                    <a:bodyPr/>
                    <a:lstStyle/>
                    <a:p>
                      <a:pPr algn="ctr" fontAlgn="b"/>
                      <a:r>
                        <a:rPr lang="en-US" sz="1000" b="0" u="none" strike="noStrike">
                          <a:solidFill>
                            <a:srgbClr val="000000"/>
                          </a:solidFill>
                          <a:effectLst/>
                        </a:rPr>
                        <a:t>Advanced</a:t>
                      </a:r>
                      <a:endParaRPr lang="en-US" sz="1000" b="0" i="0" u="none" strike="noStrike">
                        <a:solidFill>
                          <a:srgbClr val="000000"/>
                        </a:solidFill>
                        <a:effectLst/>
                        <a:latin typeface="Aptos Narrow" panose="020B0004020202020204" pitchFamily="34" charset="0"/>
                      </a:endParaRPr>
                    </a:p>
                  </a:txBody>
                  <a:tcPr marL="9525" marR="9525" marT="9525" marB="0" anchor="b"/>
                </a:tc>
                <a:tc>
                  <a:txBody>
                    <a:bodyPr/>
                    <a:lstStyle/>
                    <a:p>
                      <a:pPr algn="ctr" fontAlgn="b"/>
                      <a:r>
                        <a:rPr lang="en-US" sz="1000" b="0" u="none" strike="noStrike" dirty="0">
                          <a:solidFill>
                            <a:srgbClr val="000000"/>
                          </a:solidFill>
                          <a:effectLst/>
                        </a:rPr>
                        <a:t>RGB</a:t>
                      </a:r>
                      <a:endParaRPr lang="en-US" sz="1000" b="0" i="0" u="none" strike="noStrike" dirty="0">
                        <a:solidFill>
                          <a:srgbClr val="000000"/>
                        </a:solidFill>
                        <a:effectLst/>
                        <a:latin typeface="Aptos Narrow" panose="020B0004020202020204" pitchFamily="34" charset="0"/>
                      </a:endParaRPr>
                    </a:p>
                  </a:txBody>
                  <a:tcPr marL="9525" marR="9525" marT="9525" marB="0" anchor="b"/>
                </a:tc>
                <a:extLst>
                  <a:ext uri="{0D108BD9-81ED-4DB2-BD59-A6C34878D82A}">
                    <a16:rowId xmlns:a16="http://schemas.microsoft.com/office/drawing/2014/main" val="3243887421"/>
                  </a:ext>
                </a:extLst>
              </a:tr>
            </a:tbl>
          </a:graphicData>
        </a:graphic>
      </p:graphicFrame>
      <p:graphicFrame>
        <p:nvGraphicFramePr>
          <p:cNvPr id="20" name="Table 19">
            <a:extLst>
              <a:ext uri="{FF2B5EF4-FFF2-40B4-BE49-F238E27FC236}">
                <a16:creationId xmlns:a16="http://schemas.microsoft.com/office/drawing/2014/main" id="{89D72292-3E13-4B6F-0B47-3918426C6757}"/>
              </a:ext>
            </a:extLst>
          </p:cNvPr>
          <p:cNvGraphicFramePr>
            <a:graphicFrameLocks noGrp="1"/>
          </p:cNvGraphicFramePr>
          <p:nvPr>
            <p:extLst>
              <p:ext uri="{D42A27DB-BD31-4B8C-83A1-F6EECF244321}">
                <p14:modId xmlns:p14="http://schemas.microsoft.com/office/powerpoint/2010/main" val="3633875694"/>
              </p:ext>
            </p:extLst>
          </p:nvPr>
        </p:nvGraphicFramePr>
        <p:xfrm>
          <a:off x="771273" y="2826456"/>
          <a:ext cx="6159503" cy="3048000"/>
        </p:xfrm>
        <a:graphic>
          <a:graphicData uri="http://schemas.openxmlformats.org/drawingml/2006/table">
            <a:tbl>
              <a:tblPr>
                <a:tableStyleId>{93296810-A885-4BE3-A3E7-6D5BEEA58F35}</a:tableStyleId>
              </a:tblPr>
              <a:tblGrid>
                <a:gridCol w="357188">
                  <a:extLst>
                    <a:ext uri="{9D8B030D-6E8A-4147-A177-3AD203B41FA5}">
                      <a16:colId xmlns:a16="http://schemas.microsoft.com/office/drawing/2014/main" val="2275578742"/>
                    </a:ext>
                  </a:extLst>
                </a:gridCol>
                <a:gridCol w="1057275">
                  <a:extLst>
                    <a:ext uri="{9D8B030D-6E8A-4147-A177-3AD203B41FA5}">
                      <a16:colId xmlns:a16="http://schemas.microsoft.com/office/drawing/2014/main" val="179011173"/>
                    </a:ext>
                  </a:extLst>
                </a:gridCol>
                <a:gridCol w="741363">
                  <a:extLst>
                    <a:ext uri="{9D8B030D-6E8A-4147-A177-3AD203B41FA5}">
                      <a16:colId xmlns:a16="http://schemas.microsoft.com/office/drawing/2014/main" val="2538727394"/>
                    </a:ext>
                  </a:extLst>
                </a:gridCol>
                <a:gridCol w="782638">
                  <a:extLst>
                    <a:ext uri="{9D8B030D-6E8A-4147-A177-3AD203B41FA5}">
                      <a16:colId xmlns:a16="http://schemas.microsoft.com/office/drawing/2014/main" val="788002765"/>
                    </a:ext>
                  </a:extLst>
                </a:gridCol>
                <a:gridCol w="595313">
                  <a:extLst>
                    <a:ext uri="{9D8B030D-6E8A-4147-A177-3AD203B41FA5}">
                      <a16:colId xmlns:a16="http://schemas.microsoft.com/office/drawing/2014/main" val="3783931032"/>
                    </a:ext>
                  </a:extLst>
                </a:gridCol>
                <a:gridCol w="701675">
                  <a:extLst>
                    <a:ext uri="{9D8B030D-6E8A-4147-A177-3AD203B41FA5}">
                      <a16:colId xmlns:a16="http://schemas.microsoft.com/office/drawing/2014/main" val="3088472447"/>
                    </a:ext>
                  </a:extLst>
                </a:gridCol>
                <a:gridCol w="704850">
                  <a:extLst>
                    <a:ext uri="{9D8B030D-6E8A-4147-A177-3AD203B41FA5}">
                      <a16:colId xmlns:a16="http://schemas.microsoft.com/office/drawing/2014/main" val="2236902650"/>
                    </a:ext>
                  </a:extLst>
                </a:gridCol>
                <a:gridCol w="541338">
                  <a:extLst>
                    <a:ext uri="{9D8B030D-6E8A-4147-A177-3AD203B41FA5}">
                      <a16:colId xmlns:a16="http://schemas.microsoft.com/office/drawing/2014/main" val="74429674"/>
                    </a:ext>
                  </a:extLst>
                </a:gridCol>
                <a:gridCol w="677863">
                  <a:extLst>
                    <a:ext uri="{9D8B030D-6E8A-4147-A177-3AD203B41FA5}">
                      <a16:colId xmlns:a16="http://schemas.microsoft.com/office/drawing/2014/main" val="4250042696"/>
                    </a:ext>
                  </a:extLst>
                </a:gridCol>
              </a:tblGrid>
              <a:tr h="190500">
                <a:tc>
                  <a:txBody>
                    <a:bodyPr/>
                    <a:lstStyle/>
                    <a:p>
                      <a:pPr algn="l" fontAlgn="b"/>
                      <a:r>
                        <a:rPr lang="en-US" sz="1000" b="0" u="none" strike="noStrike" dirty="0">
                          <a:solidFill>
                            <a:schemeClr val="bg1"/>
                          </a:solidFill>
                          <a:effectLst/>
                        </a:rPr>
                        <a:t>Exp #</a:t>
                      </a:r>
                      <a:endParaRPr lang="en-US" sz="1000" b="0" i="0" u="none" strike="noStrike" dirty="0">
                        <a:solidFill>
                          <a:schemeClr val="bg1"/>
                        </a:solidFill>
                        <a:effectLst/>
                        <a:latin typeface="Aptos Narrow" panose="020B0004020202020204" pitchFamily="34" charset="0"/>
                      </a:endParaRPr>
                    </a:p>
                  </a:txBody>
                  <a:tcPr marL="9525" marR="9525" marT="9525" marB="0" anchor="b">
                    <a:solidFill>
                      <a:srgbClr val="0A7E42"/>
                    </a:solidFill>
                  </a:tcPr>
                </a:tc>
                <a:tc>
                  <a:txBody>
                    <a:bodyPr/>
                    <a:lstStyle/>
                    <a:p>
                      <a:pPr algn="l" fontAlgn="b"/>
                      <a:r>
                        <a:rPr lang="en-US" sz="1000" b="0" u="none" strike="noStrike" dirty="0">
                          <a:solidFill>
                            <a:schemeClr val="bg1"/>
                          </a:solidFill>
                          <a:effectLst/>
                        </a:rPr>
                        <a:t>Architecture</a:t>
                      </a:r>
                      <a:endParaRPr lang="en-US" sz="1000" b="0" i="0" u="none" strike="noStrike" dirty="0">
                        <a:solidFill>
                          <a:schemeClr val="bg1"/>
                        </a:solidFill>
                        <a:effectLst/>
                        <a:latin typeface="Aptos Narrow" panose="020B0004020202020204" pitchFamily="34" charset="0"/>
                      </a:endParaRPr>
                    </a:p>
                  </a:txBody>
                  <a:tcPr marL="9525" marR="9525" marT="9525" marB="0" anchor="b">
                    <a:solidFill>
                      <a:srgbClr val="0A7E42"/>
                    </a:solidFill>
                  </a:tcPr>
                </a:tc>
                <a:tc>
                  <a:txBody>
                    <a:bodyPr/>
                    <a:lstStyle/>
                    <a:p>
                      <a:pPr algn="l" fontAlgn="b"/>
                      <a:r>
                        <a:rPr lang="en-US" sz="1000" b="0" u="none" strike="noStrike" dirty="0">
                          <a:solidFill>
                            <a:schemeClr val="bg1"/>
                          </a:solidFill>
                          <a:effectLst/>
                        </a:rPr>
                        <a:t>Loss Function</a:t>
                      </a:r>
                      <a:endParaRPr lang="en-US" sz="1000" b="0" i="0" u="none" strike="noStrike" dirty="0">
                        <a:solidFill>
                          <a:schemeClr val="bg1"/>
                        </a:solidFill>
                        <a:effectLst/>
                        <a:latin typeface="Aptos Narrow" panose="020B0004020202020204" pitchFamily="34" charset="0"/>
                      </a:endParaRPr>
                    </a:p>
                  </a:txBody>
                  <a:tcPr marL="9525" marR="9525" marT="9525" marB="0" anchor="b">
                    <a:solidFill>
                      <a:srgbClr val="0A7E42"/>
                    </a:solidFill>
                  </a:tcPr>
                </a:tc>
                <a:tc>
                  <a:txBody>
                    <a:bodyPr/>
                    <a:lstStyle/>
                    <a:p>
                      <a:pPr algn="l" fontAlgn="b"/>
                      <a:r>
                        <a:rPr lang="en-US" sz="1000" b="0" u="none" strike="noStrike" dirty="0">
                          <a:solidFill>
                            <a:schemeClr val="bg1"/>
                          </a:solidFill>
                          <a:effectLst/>
                        </a:rPr>
                        <a:t>Augmentation</a:t>
                      </a:r>
                      <a:endParaRPr lang="en-US" sz="1000" b="0" i="0" u="none" strike="noStrike" dirty="0">
                        <a:solidFill>
                          <a:schemeClr val="bg1"/>
                        </a:solidFill>
                        <a:effectLst/>
                        <a:latin typeface="Aptos Narrow" panose="020B0004020202020204" pitchFamily="34" charset="0"/>
                      </a:endParaRPr>
                    </a:p>
                  </a:txBody>
                  <a:tcPr marL="9525" marR="9525" marT="9525" marB="0" anchor="b">
                    <a:solidFill>
                      <a:srgbClr val="0A7E42"/>
                    </a:solidFill>
                  </a:tcPr>
                </a:tc>
                <a:tc>
                  <a:txBody>
                    <a:bodyPr/>
                    <a:lstStyle/>
                    <a:p>
                      <a:pPr algn="l" fontAlgn="b"/>
                      <a:r>
                        <a:rPr lang="en-US" sz="1000" b="0" u="none" strike="noStrike" dirty="0">
                          <a:solidFill>
                            <a:schemeClr val="bg1"/>
                          </a:solidFill>
                          <a:effectLst/>
                        </a:rPr>
                        <a:t>Input Type</a:t>
                      </a:r>
                      <a:endParaRPr lang="en-US" sz="1000" b="0" i="0" u="none" strike="noStrike" dirty="0">
                        <a:solidFill>
                          <a:schemeClr val="bg1"/>
                        </a:solidFill>
                        <a:effectLst/>
                        <a:latin typeface="Aptos Narrow" panose="020B0004020202020204" pitchFamily="34" charset="0"/>
                      </a:endParaRPr>
                    </a:p>
                  </a:txBody>
                  <a:tcPr marL="9525" marR="9525" marT="9525" marB="0" anchor="b">
                    <a:solidFill>
                      <a:srgbClr val="0A7E42"/>
                    </a:solidFill>
                  </a:tcPr>
                </a:tc>
                <a:tc>
                  <a:txBody>
                    <a:bodyPr/>
                    <a:lstStyle/>
                    <a:p>
                      <a:pPr algn="l" fontAlgn="b"/>
                      <a:r>
                        <a:rPr lang="en-US" sz="1000" b="0" u="none" strike="noStrike" dirty="0">
                          <a:solidFill>
                            <a:schemeClr val="bg1"/>
                          </a:solidFill>
                          <a:effectLst/>
                        </a:rPr>
                        <a:t>Accuracy (%)</a:t>
                      </a:r>
                      <a:endParaRPr lang="en-US" sz="1000" b="0" i="0" u="none" strike="noStrike" dirty="0">
                        <a:solidFill>
                          <a:schemeClr val="bg1"/>
                        </a:solidFill>
                        <a:effectLst/>
                        <a:latin typeface="Aptos Narrow" panose="020B0004020202020204" pitchFamily="34" charset="0"/>
                      </a:endParaRPr>
                    </a:p>
                  </a:txBody>
                  <a:tcPr marL="9525" marR="9525" marT="9525" marB="0" anchor="b">
                    <a:solidFill>
                      <a:srgbClr val="0A7E42"/>
                    </a:solidFill>
                  </a:tcPr>
                </a:tc>
                <a:tc>
                  <a:txBody>
                    <a:bodyPr/>
                    <a:lstStyle/>
                    <a:p>
                      <a:pPr algn="l" fontAlgn="b"/>
                      <a:r>
                        <a:rPr lang="en-US" sz="1000" b="0" u="none" strike="noStrike" dirty="0">
                          <a:solidFill>
                            <a:schemeClr val="bg1"/>
                          </a:solidFill>
                          <a:effectLst/>
                        </a:rPr>
                        <a:t>Precision (%)</a:t>
                      </a:r>
                      <a:endParaRPr lang="en-US" sz="1000" b="0" i="0" u="none" strike="noStrike" dirty="0">
                        <a:solidFill>
                          <a:schemeClr val="bg1"/>
                        </a:solidFill>
                        <a:effectLst/>
                        <a:latin typeface="Aptos Narrow" panose="020B0004020202020204" pitchFamily="34" charset="0"/>
                      </a:endParaRPr>
                    </a:p>
                  </a:txBody>
                  <a:tcPr marL="9525" marR="9525" marT="9525" marB="0" anchor="b">
                    <a:solidFill>
                      <a:srgbClr val="0A7E42"/>
                    </a:solidFill>
                  </a:tcPr>
                </a:tc>
                <a:tc>
                  <a:txBody>
                    <a:bodyPr/>
                    <a:lstStyle/>
                    <a:p>
                      <a:pPr algn="l" fontAlgn="b"/>
                      <a:r>
                        <a:rPr lang="en-US" sz="1000" b="0" u="none" strike="noStrike" dirty="0">
                          <a:solidFill>
                            <a:schemeClr val="bg1"/>
                          </a:solidFill>
                          <a:effectLst/>
                        </a:rPr>
                        <a:t>Recall (%)</a:t>
                      </a:r>
                      <a:endParaRPr lang="en-US" sz="1000" b="0" i="0" u="none" strike="noStrike" dirty="0">
                        <a:solidFill>
                          <a:schemeClr val="bg1"/>
                        </a:solidFill>
                        <a:effectLst/>
                        <a:latin typeface="Aptos Narrow" panose="020B0004020202020204" pitchFamily="34" charset="0"/>
                      </a:endParaRPr>
                    </a:p>
                  </a:txBody>
                  <a:tcPr marL="9525" marR="9525" marT="9525" marB="0" anchor="b">
                    <a:solidFill>
                      <a:srgbClr val="0A7E42"/>
                    </a:solidFill>
                  </a:tcPr>
                </a:tc>
                <a:tc>
                  <a:txBody>
                    <a:bodyPr/>
                    <a:lstStyle/>
                    <a:p>
                      <a:pPr algn="l" fontAlgn="b"/>
                      <a:r>
                        <a:rPr lang="en-US" sz="1000" b="0" u="none" strike="noStrike" dirty="0">
                          <a:solidFill>
                            <a:schemeClr val="bg1"/>
                          </a:solidFill>
                          <a:effectLst/>
                        </a:rPr>
                        <a:t>F1 Score (%)</a:t>
                      </a:r>
                      <a:endParaRPr lang="en-US" sz="1000" b="0" i="0" u="none" strike="noStrike" dirty="0">
                        <a:solidFill>
                          <a:schemeClr val="bg1"/>
                        </a:solidFill>
                        <a:effectLst/>
                        <a:latin typeface="Aptos Narrow" panose="020B0004020202020204" pitchFamily="34" charset="0"/>
                      </a:endParaRPr>
                    </a:p>
                  </a:txBody>
                  <a:tcPr marL="9525" marR="9525" marT="9525" marB="0" anchor="b">
                    <a:solidFill>
                      <a:srgbClr val="0A7E42"/>
                    </a:solidFill>
                  </a:tcPr>
                </a:tc>
                <a:extLst>
                  <a:ext uri="{0D108BD9-81ED-4DB2-BD59-A6C34878D82A}">
                    <a16:rowId xmlns:a16="http://schemas.microsoft.com/office/drawing/2014/main" val="3244359515"/>
                  </a:ext>
                </a:extLst>
              </a:tr>
              <a:tr h="190500">
                <a:tc>
                  <a:txBody>
                    <a:bodyPr/>
                    <a:lstStyle/>
                    <a:p>
                      <a:pPr algn="l" fontAlgn="b"/>
                      <a:r>
                        <a:rPr lang="en-US" sz="1000" b="0" u="none" strike="noStrike" dirty="0">
                          <a:solidFill>
                            <a:srgbClr val="000000"/>
                          </a:solidFill>
                          <a:effectLst/>
                        </a:rPr>
                        <a:t>Exp1</a:t>
                      </a:r>
                      <a:endParaRPr lang="en-US" sz="1000" b="0" i="0" u="none" strike="noStrike" dirty="0">
                        <a:solidFill>
                          <a:srgbClr val="000000"/>
                        </a:solidFill>
                        <a:effectLst/>
                        <a:latin typeface="Aptos Narrow" panose="020B0004020202020204" pitchFamily="34" charset="0"/>
                      </a:endParaRPr>
                    </a:p>
                  </a:txBody>
                  <a:tcPr marL="9525" marR="9525" marT="9525" marB="0" anchor="b">
                    <a:solidFill>
                      <a:schemeClr val="bg1">
                        <a:lumMod val="75000"/>
                      </a:schemeClr>
                    </a:solidFill>
                  </a:tcPr>
                </a:tc>
                <a:tc>
                  <a:txBody>
                    <a:bodyPr/>
                    <a:lstStyle/>
                    <a:p>
                      <a:pPr algn="l" fontAlgn="b"/>
                      <a:r>
                        <a:rPr lang="en-US" sz="1000" b="0" u="none" strike="noStrike" dirty="0">
                          <a:solidFill>
                            <a:srgbClr val="000000"/>
                          </a:solidFill>
                          <a:effectLst/>
                        </a:rPr>
                        <a:t>DenseNet121</a:t>
                      </a:r>
                      <a:endParaRPr lang="en-US" sz="1000" b="0" i="0" u="none" strike="noStrike" dirty="0">
                        <a:solidFill>
                          <a:srgbClr val="000000"/>
                        </a:solidFill>
                        <a:effectLst/>
                        <a:latin typeface="Aptos Narrow" panose="020B0004020202020204" pitchFamily="34" charset="0"/>
                      </a:endParaRPr>
                    </a:p>
                  </a:txBody>
                  <a:tcPr marL="9525" marR="9525" marT="9525" marB="0" anchor="b">
                    <a:solidFill>
                      <a:schemeClr val="bg1">
                        <a:lumMod val="75000"/>
                      </a:schemeClr>
                    </a:solidFill>
                  </a:tcPr>
                </a:tc>
                <a:tc>
                  <a:txBody>
                    <a:bodyPr/>
                    <a:lstStyle/>
                    <a:p>
                      <a:pPr algn="ctr" fontAlgn="b"/>
                      <a:r>
                        <a:rPr lang="en-US" sz="1000" b="0" u="none" strike="noStrike" dirty="0" err="1">
                          <a:solidFill>
                            <a:srgbClr val="000000"/>
                          </a:solidFill>
                          <a:effectLst/>
                        </a:rPr>
                        <a:t>CrossEntropy</a:t>
                      </a:r>
                      <a:endParaRPr lang="en-US" sz="1000" b="0" i="0" u="none" strike="noStrike" dirty="0">
                        <a:solidFill>
                          <a:srgbClr val="000000"/>
                        </a:solidFill>
                        <a:effectLst/>
                        <a:latin typeface="Aptos Narrow" panose="020B0004020202020204" pitchFamily="34" charset="0"/>
                      </a:endParaRPr>
                    </a:p>
                  </a:txBody>
                  <a:tcPr marL="9525" marR="9525" marT="9525" marB="0" anchor="b">
                    <a:solidFill>
                      <a:schemeClr val="bg1">
                        <a:lumMod val="75000"/>
                      </a:schemeClr>
                    </a:solidFill>
                  </a:tcPr>
                </a:tc>
                <a:tc>
                  <a:txBody>
                    <a:bodyPr/>
                    <a:lstStyle/>
                    <a:p>
                      <a:pPr algn="ctr" fontAlgn="b"/>
                      <a:r>
                        <a:rPr lang="en-US" sz="1000" b="0" u="none" strike="noStrike" dirty="0">
                          <a:solidFill>
                            <a:srgbClr val="000000"/>
                          </a:solidFill>
                          <a:effectLst/>
                        </a:rPr>
                        <a:t>Basic</a:t>
                      </a:r>
                      <a:endParaRPr lang="en-US" sz="1000" b="0" i="0" u="none" strike="noStrike" dirty="0">
                        <a:solidFill>
                          <a:srgbClr val="000000"/>
                        </a:solidFill>
                        <a:effectLst/>
                        <a:latin typeface="Aptos Narrow" panose="020B0004020202020204" pitchFamily="34" charset="0"/>
                      </a:endParaRPr>
                    </a:p>
                  </a:txBody>
                  <a:tcPr marL="9525" marR="9525" marT="9525" marB="0" anchor="b">
                    <a:solidFill>
                      <a:schemeClr val="bg1">
                        <a:lumMod val="75000"/>
                      </a:schemeClr>
                    </a:solidFill>
                  </a:tcPr>
                </a:tc>
                <a:tc>
                  <a:txBody>
                    <a:bodyPr/>
                    <a:lstStyle/>
                    <a:p>
                      <a:pPr algn="ctr" fontAlgn="b"/>
                      <a:r>
                        <a:rPr lang="en-US" sz="1000" b="0" u="none" strike="noStrike" dirty="0">
                          <a:solidFill>
                            <a:srgbClr val="000000"/>
                          </a:solidFill>
                          <a:effectLst/>
                        </a:rPr>
                        <a:t>Grayscale</a:t>
                      </a:r>
                      <a:endParaRPr lang="en-US" sz="1000" b="0" i="0" u="none" strike="noStrike" dirty="0">
                        <a:solidFill>
                          <a:srgbClr val="000000"/>
                        </a:solidFill>
                        <a:effectLst/>
                        <a:latin typeface="Aptos Narrow" panose="020B0004020202020204" pitchFamily="34" charset="0"/>
                      </a:endParaRPr>
                    </a:p>
                  </a:txBody>
                  <a:tcPr marL="9525" marR="9525" marT="9525" marB="0" anchor="b">
                    <a:solidFill>
                      <a:schemeClr val="bg1">
                        <a:lumMod val="75000"/>
                      </a:schemeClr>
                    </a:solidFill>
                  </a:tcPr>
                </a:tc>
                <a:tc>
                  <a:txBody>
                    <a:bodyPr/>
                    <a:lstStyle/>
                    <a:p>
                      <a:pPr algn="ctr" fontAlgn="b"/>
                      <a:r>
                        <a:rPr lang="en-US" sz="1000" b="0" u="none" strike="noStrike" dirty="0">
                          <a:solidFill>
                            <a:srgbClr val="000000"/>
                          </a:solidFill>
                          <a:effectLst/>
                        </a:rPr>
                        <a:t>92.08</a:t>
                      </a:r>
                      <a:endParaRPr lang="en-US" sz="1000" b="0" i="0" u="none" strike="noStrike" dirty="0">
                        <a:solidFill>
                          <a:srgbClr val="000000"/>
                        </a:solidFill>
                        <a:effectLst/>
                        <a:latin typeface="Aptos Narrow" panose="020B0004020202020204" pitchFamily="34" charset="0"/>
                      </a:endParaRPr>
                    </a:p>
                  </a:txBody>
                  <a:tcPr marL="9525" marR="9525" marT="9525" marB="0" anchor="b">
                    <a:solidFill>
                      <a:schemeClr val="bg1">
                        <a:lumMod val="75000"/>
                      </a:schemeClr>
                    </a:solidFill>
                  </a:tcPr>
                </a:tc>
                <a:tc>
                  <a:txBody>
                    <a:bodyPr/>
                    <a:lstStyle/>
                    <a:p>
                      <a:pPr algn="ctr" fontAlgn="b"/>
                      <a:r>
                        <a:rPr lang="en-US" sz="1000" b="0" u="none" strike="noStrike" dirty="0">
                          <a:solidFill>
                            <a:srgbClr val="000000"/>
                          </a:solidFill>
                          <a:effectLst/>
                        </a:rPr>
                        <a:t>92.02</a:t>
                      </a:r>
                      <a:endParaRPr lang="en-US" sz="1000" b="0" i="0" u="none" strike="noStrike" dirty="0">
                        <a:solidFill>
                          <a:srgbClr val="000000"/>
                        </a:solidFill>
                        <a:effectLst/>
                        <a:latin typeface="Aptos Narrow" panose="020B0004020202020204" pitchFamily="34" charset="0"/>
                      </a:endParaRPr>
                    </a:p>
                  </a:txBody>
                  <a:tcPr marL="9525" marR="9525" marT="9525" marB="0" anchor="b">
                    <a:solidFill>
                      <a:schemeClr val="bg1">
                        <a:lumMod val="75000"/>
                      </a:schemeClr>
                    </a:solidFill>
                  </a:tcPr>
                </a:tc>
                <a:tc>
                  <a:txBody>
                    <a:bodyPr/>
                    <a:lstStyle/>
                    <a:p>
                      <a:pPr algn="ctr" fontAlgn="b"/>
                      <a:r>
                        <a:rPr lang="en-US" sz="1000" b="0" u="none" strike="noStrike" dirty="0">
                          <a:solidFill>
                            <a:srgbClr val="000000"/>
                          </a:solidFill>
                          <a:effectLst/>
                        </a:rPr>
                        <a:t>92.08</a:t>
                      </a:r>
                      <a:endParaRPr lang="en-US" sz="1000" b="0" i="0" u="none" strike="noStrike" dirty="0">
                        <a:solidFill>
                          <a:srgbClr val="000000"/>
                        </a:solidFill>
                        <a:effectLst/>
                        <a:latin typeface="Aptos Narrow" panose="020B0004020202020204" pitchFamily="34" charset="0"/>
                      </a:endParaRPr>
                    </a:p>
                  </a:txBody>
                  <a:tcPr marL="9525" marR="9525" marT="9525" marB="0" anchor="b">
                    <a:solidFill>
                      <a:schemeClr val="bg1">
                        <a:lumMod val="75000"/>
                      </a:schemeClr>
                    </a:solidFill>
                  </a:tcPr>
                </a:tc>
                <a:tc>
                  <a:txBody>
                    <a:bodyPr/>
                    <a:lstStyle/>
                    <a:p>
                      <a:pPr algn="ctr" fontAlgn="b"/>
                      <a:r>
                        <a:rPr lang="en-US" sz="1000" b="0" u="none" strike="noStrike" dirty="0">
                          <a:solidFill>
                            <a:srgbClr val="000000"/>
                          </a:solidFill>
                          <a:effectLst/>
                        </a:rPr>
                        <a:t>91.98</a:t>
                      </a:r>
                      <a:endParaRPr lang="en-US" sz="1000" b="0" i="0" u="none" strike="noStrike" dirty="0">
                        <a:solidFill>
                          <a:srgbClr val="000000"/>
                        </a:solidFill>
                        <a:effectLst/>
                        <a:latin typeface="Aptos Narrow" panose="020B0004020202020204" pitchFamily="34" charset="0"/>
                      </a:endParaRPr>
                    </a:p>
                  </a:txBody>
                  <a:tcPr marL="9525" marR="9525" marT="9525" marB="0" anchor="b">
                    <a:solidFill>
                      <a:schemeClr val="bg1">
                        <a:lumMod val="75000"/>
                      </a:schemeClr>
                    </a:solidFill>
                  </a:tcPr>
                </a:tc>
                <a:extLst>
                  <a:ext uri="{0D108BD9-81ED-4DB2-BD59-A6C34878D82A}">
                    <a16:rowId xmlns:a16="http://schemas.microsoft.com/office/drawing/2014/main" val="238376848"/>
                  </a:ext>
                </a:extLst>
              </a:tr>
              <a:tr h="190500">
                <a:tc>
                  <a:txBody>
                    <a:bodyPr/>
                    <a:lstStyle/>
                    <a:p>
                      <a:pPr algn="l" fontAlgn="b"/>
                      <a:r>
                        <a:rPr lang="en-US" sz="1000" b="0" u="none" strike="noStrike">
                          <a:solidFill>
                            <a:srgbClr val="000000"/>
                          </a:solidFill>
                          <a:effectLst/>
                        </a:rPr>
                        <a:t>Exp2</a:t>
                      </a:r>
                      <a:endParaRPr lang="en-US" sz="1000" b="0" i="0" u="none" strike="noStrike">
                        <a:solidFill>
                          <a:srgbClr val="000000"/>
                        </a:solidFill>
                        <a:effectLst/>
                        <a:latin typeface="Aptos Narrow" panose="020B0004020202020204" pitchFamily="34" charset="0"/>
                      </a:endParaRPr>
                    </a:p>
                  </a:txBody>
                  <a:tcPr marL="9525" marR="9525" marT="9525" marB="0" anchor="b"/>
                </a:tc>
                <a:tc>
                  <a:txBody>
                    <a:bodyPr/>
                    <a:lstStyle/>
                    <a:p>
                      <a:pPr algn="l" fontAlgn="b"/>
                      <a:r>
                        <a:rPr lang="en-US" sz="1000" b="0" u="none" strike="noStrike">
                          <a:solidFill>
                            <a:srgbClr val="000000"/>
                          </a:solidFill>
                          <a:effectLst/>
                        </a:rPr>
                        <a:t>ResidualModel</a:t>
                      </a:r>
                      <a:endParaRPr lang="en-US" sz="1000" b="0" i="0" u="none" strike="noStrike">
                        <a:solidFill>
                          <a:srgbClr val="000000"/>
                        </a:solidFill>
                        <a:effectLst/>
                        <a:latin typeface="Aptos Narrow" panose="020B0004020202020204" pitchFamily="34" charset="0"/>
                      </a:endParaRPr>
                    </a:p>
                  </a:txBody>
                  <a:tcPr marL="9525" marR="9525" marT="9525" marB="0" anchor="b"/>
                </a:tc>
                <a:tc>
                  <a:txBody>
                    <a:bodyPr/>
                    <a:lstStyle/>
                    <a:p>
                      <a:pPr algn="ctr" fontAlgn="b"/>
                      <a:r>
                        <a:rPr lang="en-US" sz="1000" b="0" u="none" strike="noStrike" dirty="0" err="1">
                          <a:solidFill>
                            <a:srgbClr val="000000"/>
                          </a:solidFill>
                          <a:effectLst/>
                        </a:rPr>
                        <a:t>CrossEntropy</a:t>
                      </a:r>
                      <a:endParaRPr lang="en-US" sz="1000" b="0" i="0" u="none" strike="noStrike" dirty="0">
                        <a:solidFill>
                          <a:srgbClr val="000000"/>
                        </a:solidFill>
                        <a:effectLst/>
                        <a:latin typeface="Aptos Narrow" panose="020B0004020202020204" pitchFamily="34" charset="0"/>
                      </a:endParaRPr>
                    </a:p>
                  </a:txBody>
                  <a:tcPr marL="9525" marR="9525" marT="9525" marB="0" anchor="b"/>
                </a:tc>
                <a:tc>
                  <a:txBody>
                    <a:bodyPr/>
                    <a:lstStyle/>
                    <a:p>
                      <a:pPr algn="ctr" fontAlgn="b"/>
                      <a:r>
                        <a:rPr lang="en-US" sz="1000" b="0" u="none" strike="noStrike">
                          <a:solidFill>
                            <a:srgbClr val="000000"/>
                          </a:solidFill>
                          <a:effectLst/>
                        </a:rPr>
                        <a:t>Advanced</a:t>
                      </a:r>
                      <a:endParaRPr lang="en-US" sz="1000" b="0" i="0" u="none" strike="noStrike">
                        <a:solidFill>
                          <a:srgbClr val="000000"/>
                        </a:solidFill>
                        <a:effectLst/>
                        <a:latin typeface="Aptos Narrow" panose="020B0004020202020204" pitchFamily="34" charset="0"/>
                      </a:endParaRPr>
                    </a:p>
                  </a:txBody>
                  <a:tcPr marL="9525" marR="9525" marT="9525" marB="0" anchor="b"/>
                </a:tc>
                <a:tc>
                  <a:txBody>
                    <a:bodyPr/>
                    <a:lstStyle/>
                    <a:p>
                      <a:pPr algn="ctr" fontAlgn="b"/>
                      <a:r>
                        <a:rPr lang="en-US" sz="1000" b="0" u="none" strike="noStrike">
                          <a:solidFill>
                            <a:srgbClr val="000000"/>
                          </a:solidFill>
                          <a:effectLst/>
                        </a:rPr>
                        <a:t>Grayscale</a:t>
                      </a:r>
                      <a:endParaRPr lang="en-US" sz="1000" b="0" i="0" u="none" strike="noStrike">
                        <a:solidFill>
                          <a:srgbClr val="000000"/>
                        </a:solidFill>
                        <a:effectLst/>
                        <a:latin typeface="Aptos Narrow" panose="020B0004020202020204" pitchFamily="34" charset="0"/>
                      </a:endParaRPr>
                    </a:p>
                  </a:txBody>
                  <a:tcPr marL="9525" marR="9525" marT="9525" marB="0" anchor="b"/>
                </a:tc>
                <a:tc>
                  <a:txBody>
                    <a:bodyPr/>
                    <a:lstStyle/>
                    <a:p>
                      <a:pPr algn="ctr" fontAlgn="b"/>
                      <a:r>
                        <a:rPr lang="en-US" sz="1000" b="0" u="none" strike="noStrike">
                          <a:solidFill>
                            <a:srgbClr val="000000"/>
                          </a:solidFill>
                          <a:effectLst/>
                        </a:rPr>
                        <a:t>88.95</a:t>
                      </a:r>
                      <a:endParaRPr lang="en-US" sz="1000" b="0" i="0" u="none" strike="noStrike">
                        <a:solidFill>
                          <a:srgbClr val="000000"/>
                        </a:solidFill>
                        <a:effectLst/>
                        <a:latin typeface="Aptos Narrow" panose="020B0004020202020204" pitchFamily="34" charset="0"/>
                      </a:endParaRPr>
                    </a:p>
                  </a:txBody>
                  <a:tcPr marL="9525" marR="9525" marT="9525" marB="0" anchor="b"/>
                </a:tc>
                <a:tc>
                  <a:txBody>
                    <a:bodyPr/>
                    <a:lstStyle/>
                    <a:p>
                      <a:pPr algn="ctr" fontAlgn="b"/>
                      <a:r>
                        <a:rPr lang="en-US" sz="1000" b="0" u="none" strike="noStrike" dirty="0">
                          <a:solidFill>
                            <a:srgbClr val="000000"/>
                          </a:solidFill>
                          <a:effectLst/>
                        </a:rPr>
                        <a:t>88.82</a:t>
                      </a:r>
                      <a:endParaRPr lang="en-US" sz="1000" b="0" i="0" u="none" strike="noStrike" dirty="0">
                        <a:solidFill>
                          <a:srgbClr val="000000"/>
                        </a:solidFill>
                        <a:effectLst/>
                        <a:latin typeface="Aptos Narrow" panose="020B0004020202020204" pitchFamily="34" charset="0"/>
                      </a:endParaRPr>
                    </a:p>
                  </a:txBody>
                  <a:tcPr marL="9525" marR="9525" marT="9525" marB="0" anchor="b"/>
                </a:tc>
                <a:tc>
                  <a:txBody>
                    <a:bodyPr/>
                    <a:lstStyle/>
                    <a:p>
                      <a:pPr algn="ctr" fontAlgn="b"/>
                      <a:r>
                        <a:rPr lang="en-US" sz="1000" b="0" u="none" strike="noStrike">
                          <a:solidFill>
                            <a:srgbClr val="000000"/>
                          </a:solidFill>
                          <a:effectLst/>
                        </a:rPr>
                        <a:t>88.95</a:t>
                      </a:r>
                      <a:endParaRPr lang="en-US" sz="1000" b="0" i="0" u="none" strike="noStrike">
                        <a:solidFill>
                          <a:srgbClr val="000000"/>
                        </a:solidFill>
                        <a:effectLst/>
                        <a:latin typeface="Aptos Narrow" panose="020B0004020202020204" pitchFamily="34" charset="0"/>
                      </a:endParaRPr>
                    </a:p>
                  </a:txBody>
                  <a:tcPr marL="9525" marR="9525" marT="9525" marB="0" anchor="b"/>
                </a:tc>
                <a:tc>
                  <a:txBody>
                    <a:bodyPr/>
                    <a:lstStyle/>
                    <a:p>
                      <a:pPr algn="ctr" fontAlgn="b"/>
                      <a:r>
                        <a:rPr lang="en-US" sz="1000" b="0" u="none" strike="noStrike">
                          <a:solidFill>
                            <a:srgbClr val="000000"/>
                          </a:solidFill>
                          <a:effectLst/>
                        </a:rPr>
                        <a:t>88.85</a:t>
                      </a:r>
                      <a:endParaRPr lang="en-US" sz="1000" b="0" i="0" u="none" strike="noStrike">
                        <a:solidFill>
                          <a:srgbClr val="000000"/>
                        </a:solidFill>
                        <a:effectLst/>
                        <a:latin typeface="Aptos Narrow" panose="020B0004020202020204" pitchFamily="34" charset="0"/>
                      </a:endParaRPr>
                    </a:p>
                  </a:txBody>
                  <a:tcPr marL="9525" marR="9525" marT="9525" marB="0" anchor="b"/>
                </a:tc>
                <a:extLst>
                  <a:ext uri="{0D108BD9-81ED-4DB2-BD59-A6C34878D82A}">
                    <a16:rowId xmlns:a16="http://schemas.microsoft.com/office/drawing/2014/main" val="3692281317"/>
                  </a:ext>
                </a:extLst>
              </a:tr>
              <a:tr h="190500">
                <a:tc>
                  <a:txBody>
                    <a:bodyPr/>
                    <a:lstStyle/>
                    <a:p>
                      <a:pPr algn="l" fontAlgn="b"/>
                      <a:r>
                        <a:rPr lang="en-US" sz="1000" b="0" u="none" strike="noStrike">
                          <a:solidFill>
                            <a:srgbClr val="000000"/>
                          </a:solidFill>
                          <a:effectLst/>
                        </a:rPr>
                        <a:t>Exp3</a:t>
                      </a:r>
                      <a:endParaRPr lang="en-US" sz="1000" b="0" i="0" u="none" strike="noStrike">
                        <a:solidFill>
                          <a:srgbClr val="000000"/>
                        </a:solidFill>
                        <a:effectLst/>
                        <a:latin typeface="Aptos Narrow" panose="020B0004020202020204" pitchFamily="34" charset="0"/>
                      </a:endParaRPr>
                    </a:p>
                  </a:txBody>
                  <a:tcPr marL="9525" marR="9525" marT="9525" marB="0" anchor="b"/>
                </a:tc>
                <a:tc>
                  <a:txBody>
                    <a:bodyPr/>
                    <a:lstStyle/>
                    <a:p>
                      <a:pPr algn="l" fontAlgn="b"/>
                      <a:r>
                        <a:rPr lang="en-US" sz="1000" b="0" u="none" strike="noStrike" dirty="0" err="1">
                          <a:solidFill>
                            <a:srgbClr val="000000"/>
                          </a:solidFill>
                          <a:effectLst/>
                        </a:rPr>
                        <a:t>EfficientConvModel</a:t>
                      </a:r>
                      <a:endParaRPr lang="en-US" sz="1000" b="0" i="0" u="none" strike="noStrike" dirty="0">
                        <a:solidFill>
                          <a:srgbClr val="000000"/>
                        </a:solidFill>
                        <a:effectLst/>
                        <a:latin typeface="Aptos Narrow" panose="020B0004020202020204" pitchFamily="34" charset="0"/>
                      </a:endParaRPr>
                    </a:p>
                  </a:txBody>
                  <a:tcPr marL="9525" marR="9525" marT="9525" marB="0" anchor="b"/>
                </a:tc>
                <a:tc>
                  <a:txBody>
                    <a:bodyPr/>
                    <a:lstStyle/>
                    <a:p>
                      <a:pPr algn="ctr" fontAlgn="b"/>
                      <a:r>
                        <a:rPr lang="en-US" sz="1000" b="0" u="none" strike="noStrike" dirty="0" err="1">
                          <a:solidFill>
                            <a:srgbClr val="000000"/>
                          </a:solidFill>
                          <a:effectLst/>
                        </a:rPr>
                        <a:t>CrossEntropy</a:t>
                      </a:r>
                      <a:endParaRPr lang="en-US" sz="1000" b="0" i="0" u="none" strike="noStrike" dirty="0">
                        <a:solidFill>
                          <a:srgbClr val="000000"/>
                        </a:solidFill>
                        <a:effectLst/>
                        <a:latin typeface="Aptos Narrow" panose="020B0004020202020204" pitchFamily="34" charset="0"/>
                      </a:endParaRPr>
                    </a:p>
                  </a:txBody>
                  <a:tcPr marL="9525" marR="9525" marT="9525" marB="0" anchor="b"/>
                </a:tc>
                <a:tc>
                  <a:txBody>
                    <a:bodyPr/>
                    <a:lstStyle/>
                    <a:p>
                      <a:pPr algn="ctr" fontAlgn="b"/>
                      <a:r>
                        <a:rPr lang="en-US" sz="1000" b="0" u="none" strike="noStrike">
                          <a:solidFill>
                            <a:srgbClr val="000000"/>
                          </a:solidFill>
                          <a:effectLst/>
                        </a:rPr>
                        <a:t>Basic</a:t>
                      </a:r>
                      <a:endParaRPr lang="en-US" sz="1000" b="0" i="0" u="none" strike="noStrike">
                        <a:solidFill>
                          <a:srgbClr val="000000"/>
                        </a:solidFill>
                        <a:effectLst/>
                        <a:latin typeface="Aptos Narrow" panose="020B0004020202020204" pitchFamily="34" charset="0"/>
                      </a:endParaRPr>
                    </a:p>
                  </a:txBody>
                  <a:tcPr marL="9525" marR="9525" marT="9525" marB="0" anchor="b"/>
                </a:tc>
                <a:tc>
                  <a:txBody>
                    <a:bodyPr/>
                    <a:lstStyle/>
                    <a:p>
                      <a:pPr algn="ctr" fontAlgn="b"/>
                      <a:r>
                        <a:rPr lang="en-US" sz="1000" b="0" u="none" strike="noStrike">
                          <a:solidFill>
                            <a:srgbClr val="000000"/>
                          </a:solidFill>
                          <a:effectLst/>
                        </a:rPr>
                        <a:t>Grayscale</a:t>
                      </a:r>
                      <a:endParaRPr lang="en-US" sz="1000" b="0" i="0" u="none" strike="noStrike">
                        <a:solidFill>
                          <a:srgbClr val="000000"/>
                        </a:solidFill>
                        <a:effectLst/>
                        <a:latin typeface="Aptos Narrow" panose="020B0004020202020204" pitchFamily="34" charset="0"/>
                      </a:endParaRPr>
                    </a:p>
                  </a:txBody>
                  <a:tcPr marL="9525" marR="9525" marT="9525" marB="0" anchor="b"/>
                </a:tc>
                <a:tc>
                  <a:txBody>
                    <a:bodyPr/>
                    <a:lstStyle/>
                    <a:p>
                      <a:pPr algn="ctr" fontAlgn="b"/>
                      <a:r>
                        <a:rPr lang="en-US" sz="1000" b="0" u="none" strike="noStrike">
                          <a:solidFill>
                            <a:srgbClr val="000000"/>
                          </a:solidFill>
                          <a:effectLst/>
                        </a:rPr>
                        <a:t>91.75</a:t>
                      </a:r>
                      <a:endParaRPr lang="en-US" sz="1000" b="0" i="0" u="none" strike="noStrike">
                        <a:solidFill>
                          <a:srgbClr val="000000"/>
                        </a:solidFill>
                        <a:effectLst/>
                        <a:latin typeface="Aptos Narrow" panose="020B0004020202020204" pitchFamily="34" charset="0"/>
                      </a:endParaRPr>
                    </a:p>
                  </a:txBody>
                  <a:tcPr marL="9525" marR="9525" marT="9525" marB="0" anchor="b"/>
                </a:tc>
                <a:tc>
                  <a:txBody>
                    <a:bodyPr/>
                    <a:lstStyle/>
                    <a:p>
                      <a:pPr algn="ctr" fontAlgn="b"/>
                      <a:r>
                        <a:rPr lang="en-US" sz="1000" b="0" u="none" strike="noStrike" dirty="0">
                          <a:solidFill>
                            <a:srgbClr val="000000"/>
                          </a:solidFill>
                          <a:effectLst/>
                        </a:rPr>
                        <a:t>91.69</a:t>
                      </a:r>
                      <a:endParaRPr lang="en-US" sz="1000" b="0" i="0" u="none" strike="noStrike" dirty="0">
                        <a:solidFill>
                          <a:srgbClr val="000000"/>
                        </a:solidFill>
                        <a:effectLst/>
                        <a:latin typeface="Aptos Narrow" panose="020B0004020202020204" pitchFamily="34" charset="0"/>
                      </a:endParaRPr>
                    </a:p>
                  </a:txBody>
                  <a:tcPr marL="9525" marR="9525" marT="9525" marB="0" anchor="b"/>
                </a:tc>
                <a:tc>
                  <a:txBody>
                    <a:bodyPr/>
                    <a:lstStyle/>
                    <a:p>
                      <a:pPr algn="ctr" fontAlgn="b"/>
                      <a:r>
                        <a:rPr lang="en-US" sz="1000" b="0" u="none" strike="noStrike">
                          <a:solidFill>
                            <a:srgbClr val="000000"/>
                          </a:solidFill>
                          <a:effectLst/>
                        </a:rPr>
                        <a:t>91.75</a:t>
                      </a:r>
                      <a:endParaRPr lang="en-US" sz="1000" b="0" i="0" u="none" strike="noStrike">
                        <a:solidFill>
                          <a:srgbClr val="000000"/>
                        </a:solidFill>
                        <a:effectLst/>
                        <a:latin typeface="Aptos Narrow" panose="020B0004020202020204" pitchFamily="34" charset="0"/>
                      </a:endParaRPr>
                    </a:p>
                  </a:txBody>
                  <a:tcPr marL="9525" marR="9525" marT="9525" marB="0" anchor="b"/>
                </a:tc>
                <a:tc>
                  <a:txBody>
                    <a:bodyPr/>
                    <a:lstStyle/>
                    <a:p>
                      <a:pPr algn="ctr" fontAlgn="b"/>
                      <a:r>
                        <a:rPr lang="en-US" sz="1000" b="0" u="none" strike="noStrike">
                          <a:solidFill>
                            <a:srgbClr val="000000"/>
                          </a:solidFill>
                          <a:effectLst/>
                        </a:rPr>
                        <a:t>91.65</a:t>
                      </a:r>
                      <a:endParaRPr lang="en-US" sz="1000" b="0" i="0" u="none" strike="noStrike">
                        <a:solidFill>
                          <a:srgbClr val="000000"/>
                        </a:solidFill>
                        <a:effectLst/>
                        <a:latin typeface="Aptos Narrow" panose="020B0004020202020204" pitchFamily="34" charset="0"/>
                      </a:endParaRPr>
                    </a:p>
                  </a:txBody>
                  <a:tcPr marL="9525" marR="9525" marT="9525" marB="0" anchor="b"/>
                </a:tc>
                <a:extLst>
                  <a:ext uri="{0D108BD9-81ED-4DB2-BD59-A6C34878D82A}">
                    <a16:rowId xmlns:a16="http://schemas.microsoft.com/office/drawing/2014/main" val="3128997110"/>
                  </a:ext>
                </a:extLst>
              </a:tr>
              <a:tr h="190500">
                <a:tc>
                  <a:txBody>
                    <a:bodyPr/>
                    <a:lstStyle/>
                    <a:p>
                      <a:pPr algn="l" fontAlgn="b"/>
                      <a:r>
                        <a:rPr lang="en-US" sz="1000" b="0" u="none" strike="noStrike">
                          <a:solidFill>
                            <a:srgbClr val="000000"/>
                          </a:solidFill>
                          <a:effectLst/>
                        </a:rPr>
                        <a:t>Exp4</a:t>
                      </a:r>
                      <a:endParaRPr lang="en-US" sz="1000" b="0" i="0" u="none" strike="noStrike">
                        <a:solidFill>
                          <a:srgbClr val="000000"/>
                        </a:solidFill>
                        <a:effectLst/>
                        <a:latin typeface="Aptos Narrow" panose="020B0004020202020204" pitchFamily="34" charset="0"/>
                      </a:endParaRPr>
                    </a:p>
                  </a:txBody>
                  <a:tcPr marL="9525" marR="9525" marT="9525" marB="0" anchor="b"/>
                </a:tc>
                <a:tc>
                  <a:txBody>
                    <a:bodyPr/>
                    <a:lstStyle/>
                    <a:p>
                      <a:pPr algn="l" fontAlgn="b"/>
                      <a:r>
                        <a:rPr lang="en-US" sz="1000" b="0" u="none" strike="noStrike">
                          <a:solidFill>
                            <a:srgbClr val="000000"/>
                          </a:solidFill>
                          <a:effectLst/>
                        </a:rPr>
                        <a:t>SimpleCNN</a:t>
                      </a:r>
                      <a:endParaRPr lang="en-US" sz="1000" b="0" i="0" u="none" strike="noStrike">
                        <a:solidFill>
                          <a:srgbClr val="000000"/>
                        </a:solidFill>
                        <a:effectLst/>
                        <a:latin typeface="Aptos Narrow" panose="020B0004020202020204" pitchFamily="34" charset="0"/>
                      </a:endParaRPr>
                    </a:p>
                  </a:txBody>
                  <a:tcPr marL="9525" marR="9525" marT="9525" marB="0" anchor="b"/>
                </a:tc>
                <a:tc>
                  <a:txBody>
                    <a:bodyPr/>
                    <a:lstStyle/>
                    <a:p>
                      <a:pPr algn="ctr" fontAlgn="b"/>
                      <a:r>
                        <a:rPr lang="en-US" sz="1000" b="0" u="none" strike="noStrike" dirty="0" err="1">
                          <a:solidFill>
                            <a:srgbClr val="000000"/>
                          </a:solidFill>
                          <a:effectLst/>
                        </a:rPr>
                        <a:t>CrossEntropy</a:t>
                      </a:r>
                      <a:endParaRPr lang="en-US" sz="1000" b="0" i="0" u="none" strike="noStrike" dirty="0">
                        <a:solidFill>
                          <a:srgbClr val="000000"/>
                        </a:solidFill>
                        <a:effectLst/>
                        <a:latin typeface="Aptos Narrow" panose="020B0004020202020204" pitchFamily="34" charset="0"/>
                      </a:endParaRPr>
                    </a:p>
                  </a:txBody>
                  <a:tcPr marL="9525" marR="9525" marT="9525" marB="0" anchor="b"/>
                </a:tc>
                <a:tc>
                  <a:txBody>
                    <a:bodyPr/>
                    <a:lstStyle/>
                    <a:p>
                      <a:pPr algn="ctr" fontAlgn="b"/>
                      <a:r>
                        <a:rPr lang="en-US" sz="1000" b="0" u="none" strike="noStrike">
                          <a:solidFill>
                            <a:srgbClr val="000000"/>
                          </a:solidFill>
                          <a:effectLst/>
                        </a:rPr>
                        <a:t>Basic</a:t>
                      </a:r>
                      <a:endParaRPr lang="en-US" sz="1000" b="0" i="0" u="none" strike="noStrike">
                        <a:solidFill>
                          <a:srgbClr val="000000"/>
                        </a:solidFill>
                        <a:effectLst/>
                        <a:latin typeface="Aptos Narrow" panose="020B0004020202020204" pitchFamily="34" charset="0"/>
                      </a:endParaRPr>
                    </a:p>
                  </a:txBody>
                  <a:tcPr marL="9525" marR="9525" marT="9525" marB="0" anchor="b"/>
                </a:tc>
                <a:tc>
                  <a:txBody>
                    <a:bodyPr/>
                    <a:lstStyle/>
                    <a:p>
                      <a:pPr algn="ctr" fontAlgn="b"/>
                      <a:r>
                        <a:rPr lang="en-US" sz="1000" b="0" u="none" strike="noStrike">
                          <a:solidFill>
                            <a:srgbClr val="000000"/>
                          </a:solidFill>
                          <a:effectLst/>
                        </a:rPr>
                        <a:t>Grayscale</a:t>
                      </a:r>
                      <a:endParaRPr lang="en-US" sz="1000" b="0" i="0" u="none" strike="noStrike">
                        <a:solidFill>
                          <a:srgbClr val="000000"/>
                        </a:solidFill>
                        <a:effectLst/>
                        <a:latin typeface="Aptos Narrow" panose="020B0004020202020204" pitchFamily="34" charset="0"/>
                      </a:endParaRPr>
                    </a:p>
                  </a:txBody>
                  <a:tcPr marL="9525" marR="9525" marT="9525" marB="0" anchor="b"/>
                </a:tc>
                <a:tc>
                  <a:txBody>
                    <a:bodyPr/>
                    <a:lstStyle/>
                    <a:p>
                      <a:pPr algn="ctr" fontAlgn="b"/>
                      <a:r>
                        <a:rPr lang="en-US" sz="1000" b="0" u="none" strike="noStrike">
                          <a:solidFill>
                            <a:srgbClr val="000000"/>
                          </a:solidFill>
                          <a:effectLst/>
                        </a:rPr>
                        <a:t>91</a:t>
                      </a:r>
                      <a:endParaRPr lang="en-US" sz="1000" b="0" i="0" u="none" strike="noStrike">
                        <a:solidFill>
                          <a:srgbClr val="000000"/>
                        </a:solidFill>
                        <a:effectLst/>
                        <a:latin typeface="Aptos Narrow" panose="020B0004020202020204" pitchFamily="34" charset="0"/>
                      </a:endParaRPr>
                    </a:p>
                  </a:txBody>
                  <a:tcPr marL="9525" marR="9525" marT="9525" marB="0" anchor="b"/>
                </a:tc>
                <a:tc>
                  <a:txBody>
                    <a:bodyPr/>
                    <a:lstStyle/>
                    <a:p>
                      <a:pPr algn="ctr" fontAlgn="b"/>
                      <a:r>
                        <a:rPr lang="en-US" sz="1000" b="0" u="none" strike="noStrike">
                          <a:solidFill>
                            <a:srgbClr val="000000"/>
                          </a:solidFill>
                          <a:effectLst/>
                        </a:rPr>
                        <a:t>91.09</a:t>
                      </a:r>
                      <a:endParaRPr lang="en-US" sz="1000" b="0" i="0" u="none" strike="noStrike">
                        <a:solidFill>
                          <a:srgbClr val="000000"/>
                        </a:solidFill>
                        <a:effectLst/>
                        <a:latin typeface="Aptos Narrow" panose="020B0004020202020204" pitchFamily="34" charset="0"/>
                      </a:endParaRPr>
                    </a:p>
                  </a:txBody>
                  <a:tcPr marL="9525" marR="9525" marT="9525" marB="0" anchor="b"/>
                </a:tc>
                <a:tc>
                  <a:txBody>
                    <a:bodyPr/>
                    <a:lstStyle/>
                    <a:p>
                      <a:pPr algn="ctr" fontAlgn="b"/>
                      <a:r>
                        <a:rPr lang="en-US" sz="1000" b="0" u="none" strike="noStrike" dirty="0">
                          <a:solidFill>
                            <a:srgbClr val="000000"/>
                          </a:solidFill>
                          <a:effectLst/>
                        </a:rPr>
                        <a:t>91</a:t>
                      </a:r>
                      <a:endParaRPr lang="en-US" sz="1000" b="0" i="0" u="none" strike="noStrike" dirty="0">
                        <a:solidFill>
                          <a:srgbClr val="000000"/>
                        </a:solidFill>
                        <a:effectLst/>
                        <a:latin typeface="Aptos Narrow" panose="020B0004020202020204" pitchFamily="34" charset="0"/>
                      </a:endParaRPr>
                    </a:p>
                  </a:txBody>
                  <a:tcPr marL="9525" marR="9525" marT="9525" marB="0" anchor="b"/>
                </a:tc>
                <a:tc>
                  <a:txBody>
                    <a:bodyPr/>
                    <a:lstStyle/>
                    <a:p>
                      <a:pPr algn="ctr" fontAlgn="b"/>
                      <a:r>
                        <a:rPr lang="en-US" sz="1000" b="0" u="none" strike="noStrike">
                          <a:solidFill>
                            <a:srgbClr val="000000"/>
                          </a:solidFill>
                          <a:effectLst/>
                        </a:rPr>
                        <a:t>91.03</a:t>
                      </a:r>
                      <a:endParaRPr lang="en-US" sz="1000" b="0" i="0" u="none" strike="noStrike">
                        <a:solidFill>
                          <a:srgbClr val="000000"/>
                        </a:solidFill>
                        <a:effectLst/>
                        <a:latin typeface="Aptos Narrow" panose="020B0004020202020204" pitchFamily="34" charset="0"/>
                      </a:endParaRPr>
                    </a:p>
                  </a:txBody>
                  <a:tcPr marL="9525" marR="9525" marT="9525" marB="0" anchor="b"/>
                </a:tc>
                <a:extLst>
                  <a:ext uri="{0D108BD9-81ED-4DB2-BD59-A6C34878D82A}">
                    <a16:rowId xmlns:a16="http://schemas.microsoft.com/office/drawing/2014/main" val="1372347914"/>
                  </a:ext>
                </a:extLst>
              </a:tr>
              <a:tr h="190500">
                <a:tc>
                  <a:txBody>
                    <a:bodyPr/>
                    <a:lstStyle/>
                    <a:p>
                      <a:pPr algn="l" fontAlgn="b"/>
                      <a:r>
                        <a:rPr lang="en-US" sz="1000" b="0" u="none" strike="noStrike">
                          <a:solidFill>
                            <a:srgbClr val="000000"/>
                          </a:solidFill>
                          <a:effectLst/>
                        </a:rPr>
                        <a:t>Exp5</a:t>
                      </a:r>
                      <a:endParaRPr lang="en-US" sz="1000" b="0" i="0" u="none" strike="noStrike">
                        <a:solidFill>
                          <a:srgbClr val="000000"/>
                        </a:solidFill>
                        <a:effectLst/>
                        <a:latin typeface="Aptos Narrow" panose="020B0004020202020204" pitchFamily="34" charset="0"/>
                      </a:endParaRPr>
                    </a:p>
                  </a:txBody>
                  <a:tcPr marL="9525" marR="9525" marT="9525" marB="0" anchor="b"/>
                </a:tc>
                <a:tc>
                  <a:txBody>
                    <a:bodyPr/>
                    <a:lstStyle/>
                    <a:p>
                      <a:pPr algn="l" fontAlgn="b"/>
                      <a:r>
                        <a:rPr lang="en-US" sz="1000" b="0" u="none" strike="noStrike">
                          <a:solidFill>
                            <a:srgbClr val="000000"/>
                          </a:solidFill>
                          <a:effectLst/>
                        </a:rPr>
                        <a:t>ResidualModel</a:t>
                      </a:r>
                      <a:endParaRPr lang="en-US" sz="1000" b="0" i="0" u="none" strike="noStrike">
                        <a:solidFill>
                          <a:srgbClr val="000000"/>
                        </a:solidFill>
                        <a:effectLst/>
                        <a:latin typeface="Aptos Narrow" panose="020B0004020202020204" pitchFamily="34" charset="0"/>
                      </a:endParaRPr>
                    </a:p>
                  </a:txBody>
                  <a:tcPr marL="9525" marR="9525" marT="9525" marB="0" anchor="b"/>
                </a:tc>
                <a:tc>
                  <a:txBody>
                    <a:bodyPr/>
                    <a:lstStyle/>
                    <a:p>
                      <a:pPr algn="ctr" fontAlgn="b"/>
                      <a:r>
                        <a:rPr lang="en-US" sz="1000" b="0" u="none" strike="noStrike">
                          <a:solidFill>
                            <a:srgbClr val="000000"/>
                          </a:solidFill>
                          <a:effectLst/>
                        </a:rPr>
                        <a:t>Perceptual</a:t>
                      </a:r>
                      <a:endParaRPr lang="en-US" sz="1000" b="0" i="0" u="none" strike="noStrike">
                        <a:solidFill>
                          <a:srgbClr val="000000"/>
                        </a:solidFill>
                        <a:effectLst/>
                        <a:latin typeface="Aptos Narrow" panose="020B0004020202020204" pitchFamily="34" charset="0"/>
                      </a:endParaRPr>
                    </a:p>
                  </a:txBody>
                  <a:tcPr marL="9525" marR="9525" marT="9525" marB="0" anchor="b"/>
                </a:tc>
                <a:tc>
                  <a:txBody>
                    <a:bodyPr/>
                    <a:lstStyle/>
                    <a:p>
                      <a:pPr algn="ctr" fontAlgn="b"/>
                      <a:r>
                        <a:rPr lang="en-US" sz="1000" b="0" u="none" strike="noStrike" dirty="0">
                          <a:solidFill>
                            <a:srgbClr val="000000"/>
                          </a:solidFill>
                          <a:effectLst/>
                        </a:rPr>
                        <a:t>Advanced</a:t>
                      </a:r>
                      <a:endParaRPr lang="en-US" sz="1000" b="0" i="0" u="none" strike="noStrike" dirty="0">
                        <a:solidFill>
                          <a:srgbClr val="000000"/>
                        </a:solidFill>
                        <a:effectLst/>
                        <a:latin typeface="Aptos Narrow" panose="020B0004020202020204" pitchFamily="34" charset="0"/>
                      </a:endParaRPr>
                    </a:p>
                  </a:txBody>
                  <a:tcPr marL="9525" marR="9525" marT="9525" marB="0" anchor="b"/>
                </a:tc>
                <a:tc>
                  <a:txBody>
                    <a:bodyPr/>
                    <a:lstStyle/>
                    <a:p>
                      <a:pPr algn="ctr" fontAlgn="b"/>
                      <a:r>
                        <a:rPr lang="en-US" sz="1000" b="0" u="none" strike="noStrike">
                          <a:solidFill>
                            <a:srgbClr val="000000"/>
                          </a:solidFill>
                          <a:effectLst/>
                        </a:rPr>
                        <a:t>Grayscale</a:t>
                      </a:r>
                      <a:endParaRPr lang="en-US" sz="1000" b="0" i="0" u="none" strike="noStrike">
                        <a:solidFill>
                          <a:srgbClr val="000000"/>
                        </a:solidFill>
                        <a:effectLst/>
                        <a:latin typeface="Aptos Narrow" panose="020B0004020202020204" pitchFamily="34" charset="0"/>
                      </a:endParaRPr>
                    </a:p>
                  </a:txBody>
                  <a:tcPr marL="9525" marR="9525" marT="9525" marB="0" anchor="b"/>
                </a:tc>
                <a:tc>
                  <a:txBody>
                    <a:bodyPr/>
                    <a:lstStyle/>
                    <a:p>
                      <a:pPr algn="ctr" fontAlgn="b"/>
                      <a:r>
                        <a:rPr lang="en-US" sz="1000" b="0" u="none" strike="noStrike">
                          <a:solidFill>
                            <a:srgbClr val="000000"/>
                          </a:solidFill>
                          <a:effectLst/>
                        </a:rPr>
                        <a:t>87.46</a:t>
                      </a:r>
                      <a:endParaRPr lang="en-US" sz="1000" b="0" i="0" u="none" strike="noStrike">
                        <a:solidFill>
                          <a:srgbClr val="000000"/>
                        </a:solidFill>
                        <a:effectLst/>
                        <a:latin typeface="Aptos Narrow" panose="020B0004020202020204" pitchFamily="34" charset="0"/>
                      </a:endParaRPr>
                    </a:p>
                  </a:txBody>
                  <a:tcPr marL="9525" marR="9525" marT="9525" marB="0" anchor="b"/>
                </a:tc>
                <a:tc>
                  <a:txBody>
                    <a:bodyPr/>
                    <a:lstStyle/>
                    <a:p>
                      <a:pPr algn="ctr" fontAlgn="b"/>
                      <a:r>
                        <a:rPr lang="en-US" sz="1000" b="0" u="none" strike="noStrike">
                          <a:solidFill>
                            <a:srgbClr val="000000"/>
                          </a:solidFill>
                          <a:effectLst/>
                        </a:rPr>
                        <a:t>87.29</a:t>
                      </a:r>
                      <a:endParaRPr lang="en-US" sz="1000" b="0" i="0" u="none" strike="noStrike">
                        <a:solidFill>
                          <a:srgbClr val="000000"/>
                        </a:solidFill>
                        <a:effectLst/>
                        <a:latin typeface="Aptos Narrow" panose="020B0004020202020204" pitchFamily="34" charset="0"/>
                      </a:endParaRPr>
                    </a:p>
                  </a:txBody>
                  <a:tcPr marL="9525" marR="9525" marT="9525" marB="0" anchor="b"/>
                </a:tc>
                <a:tc>
                  <a:txBody>
                    <a:bodyPr/>
                    <a:lstStyle/>
                    <a:p>
                      <a:pPr algn="ctr" fontAlgn="b"/>
                      <a:r>
                        <a:rPr lang="en-US" sz="1000" b="0" u="none" strike="noStrike">
                          <a:solidFill>
                            <a:srgbClr val="000000"/>
                          </a:solidFill>
                          <a:effectLst/>
                        </a:rPr>
                        <a:t>87.46</a:t>
                      </a:r>
                      <a:endParaRPr lang="en-US" sz="1000" b="0" i="0" u="none" strike="noStrike">
                        <a:solidFill>
                          <a:srgbClr val="000000"/>
                        </a:solidFill>
                        <a:effectLst/>
                        <a:latin typeface="Aptos Narrow" panose="020B0004020202020204" pitchFamily="34" charset="0"/>
                      </a:endParaRPr>
                    </a:p>
                  </a:txBody>
                  <a:tcPr marL="9525" marR="9525" marT="9525" marB="0" anchor="b"/>
                </a:tc>
                <a:tc>
                  <a:txBody>
                    <a:bodyPr/>
                    <a:lstStyle/>
                    <a:p>
                      <a:pPr algn="ctr" fontAlgn="b"/>
                      <a:r>
                        <a:rPr lang="en-US" sz="1000" b="0" u="none" strike="noStrike" dirty="0">
                          <a:solidFill>
                            <a:srgbClr val="000000"/>
                          </a:solidFill>
                          <a:effectLst/>
                        </a:rPr>
                        <a:t>87.19</a:t>
                      </a:r>
                      <a:endParaRPr lang="en-US" sz="1000" b="0" i="0" u="none" strike="noStrike" dirty="0">
                        <a:solidFill>
                          <a:srgbClr val="000000"/>
                        </a:solidFill>
                        <a:effectLst/>
                        <a:latin typeface="Aptos Narrow" panose="020B0004020202020204" pitchFamily="34" charset="0"/>
                      </a:endParaRPr>
                    </a:p>
                  </a:txBody>
                  <a:tcPr marL="9525" marR="9525" marT="9525" marB="0" anchor="b"/>
                </a:tc>
                <a:extLst>
                  <a:ext uri="{0D108BD9-81ED-4DB2-BD59-A6C34878D82A}">
                    <a16:rowId xmlns:a16="http://schemas.microsoft.com/office/drawing/2014/main" val="3006625968"/>
                  </a:ext>
                </a:extLst>
              </a:tr>
              <a:tr h="190500">
                <a:tc>
                  <a:txBody>
                    <a:bodyPr/>
                    <a:lstStyle/>
                    <a:p>
                      <a:pPr algn="l" fontAlgn="b"/>
                      <a:r>
                        <a:rPr lang="en-US" sz="1000" b="0" u="none" strike="noStrike">
                          <a:solidFill>
                            <a:srgbClr val="000000"/>
                          </a:solidFill>
                          <a:effectLst/>
                        </a:rPr>
                        <a:t>Exp6</a:t>
                      </a:r>
                      <a:endParaRPr lang="en-US" sz="1000" b="0" i="0" u="none" strike="noStrike">
                        <a:solidFill>
                          <a:srgbClr val="000000"/>
                        </a:solidFill>
                        <a:effectLst/>
                        <a:latin typeface="Aptos Narrow" panose="020B0004020202020204" pitchFamily="34" charset="0"/>
                      </a:endParaRPr>
                    </a:p>
                  </a:txBody>
                  <a:tcPr marL="9525" marR="9525" marT="9525" marB="0" anchor="b"/>
                </a:tc>
                <a:tc>
                  <a:txBody>
                    <a:bodyPr/>
                    <a:lstStyle/>
                    <a:p>
                      <a:pPr algn="l" fontAlgn="b"/>
                      <a:r>
                        <a:rPr lang="en-US" sz="1000" b="0" u="none" strike="noStrike">
                          <a:solidFill>
                            <a:srgbClr val="000000"/>
                          </a:solidFill>
                          <a:effectLst/>
                        </a:rPr>
                        <a:t>EfficientConvModel</a:t>
                      </a:r>
                      <a:endParaRPr lang="en-US" sz="1000" b="0" i="0" u="none" strike="noStrike">
                        <a:solidFill>
                          <a:srgbClr val="000000"/>
                        </a:solidFill>
                        <a:effectLst/>
                        <a:latin typeface="Aptos Narrow" panose="020B0004020202020204" pitchFamily="34" charset="0"/>
                      </a:endParaRPr>
                    </a:p>
                  </a:txBody>
                  <a:tcPr marL="9525" marR="9525" marT="9525" marB="0" anchor="b"/>
                </a:tc>
                <a:tc>
                  <a:txBody>
                    <a:bodyPr/>
                    <a:lstStyle/>
                    <a:p>
                      <a:pPr algn="ctr" fontAlgn="b"/>
                      <a:r>
                        <a:rPr lang="en-US" sz="1000" b="0" u="none" strike="noStrike">
                          <a:solidFill>
                            <a:srgbClr val="000000"/>
                          </a:solidFill>
                          <a:effectLst/>
                        </a:rPr>
                        <a:t>CrossEntropy</a:t>
                      </a:r>
                      <a:endParaRPr lang="en-US" sz="1000" b="0" i="0" u="none" strike="noStrike">
                        <a:solidFill>
                          <a:srgbClr val="000000"/>
                        </a:solidFill>
                        <a:effectLst/>
                        <a:latin typeface="Aptos Narrow" panose="020B0004020202020204" pitchFamily="34" charset="0"/>
                      </a:endParaRPr>
                    </a:p>
                  </a:txBody>
                  <a:tcPr marL="9525" marR="9525" marT="9525" marB="0" anchor="b"/>
                </a:tc>
                <a:tc>
                  <a:txBody>
                    <a:bodyPr/>
                    <a:lstStyle/>
                    <a:p>
                      <a:pPr algn="ctr" fontAlgn="b"/>
                      <a:r>
                        <a:rPr lang="en-US" sz="1000" b="0" u="none" strike="noStrike" dirty="0">
                          <a:solidFill>
                            <a:srgbClr val="000000"/>
                          </a:solidFill>
                          <a:effectLst/>
                        </a:rPr>
                        <a:t>Advanced</a:t>
                      </a:r>
                      <a:endParaRPr lang="en-US" sz="1000" b="0" i="0" u="none" strike="noStrike" dirty="0">
                        <a:solidFill>
                          <a:srgbClr val="000000"/>
                        </a:solidFill>
                        <a:effectLst/>
                        <a:latin typeface="Aptos Narrow" panose="020B0004020202020204" pitchFamily="34" charset="0"/>
                      </a:endParaRPr>
                    </a:p>
                  </a:txBody>
                  <a:tcPr marL="9525" marR="9525" marT="9525" marB="0" anchor="b"/>
                </a:tc>
                <a:tc>
                  <a:txBody>
                    <a:bodyPr/>
                    <a:lstStyle/>
                    <a:p>
                      <a:pPr algn="ctr" fontAlgn="b"/>
                      <a:r>
                        <a:rPr lang="en-US" sz="1000" b="0" u="none" strike="noStrike">
                          <a:solidFill>
                            <a:srgbClr val="000000"/>
                          </a:solidFill>
                          <a:effectLst/>
                        </a:rPr>
                        <a:t>Grayscale</a:t>
                      </a:r>
                      <a:endParaRPr lang="en-US" sz="1000" b="0" i="0" u="none" strike="noStrike">
                        <a:solidFill>
                          <a:srgbClr val="000000"/>
                        </a:solidFill>
                        <a:effectLst/>
                        <a:latin typeface="Aptos Narrow" panose="020B0004020202020204" pitchFamily="34" charset="0"/>
                      </a:endParaRPr>
                    </a:p>
                  </a:txBody>
                  <a:tcPr marL="9525" marR="9525" marT="9525" marB="0" anchor="b"/>
                </a:tc>
                <a:tc>
                  <a:txBody>
                    <a:bodyPr/>
                    <a:lstStyle/>
                    <a:p>
                      <a:pPr algn="ctr" fontAlgn="b"/>
                      <a:r>
                        <a:rPr lang="en-US" sz="1000" b="0" u="none" strike="noStrike">
                          <a:solidFill>
                            <a:srgbClr val="000000"/>
                          </a:solidFill>
                          <a:effectLst/>
                        </a:rPr>
                        <a:t>85.81</a:t>
                      </a:r>
                      <a:endParaRPr lang="en-US" sz="1000" b="0" i="0" u="none" strike="noStrike">
                        <a:solidFill>
                          <a:srgbClr val="000000"/>
                        </a:solidFill>
                        <a:effectLst/>
                        <a:latin typeface="Aptos Narrow" panose="020B0004020202020204" pitchFamily="34" charset="0"/>
                      </a:endParaRPr>
                    </a:p>
                  </a:txBody>
                  <a:tcPr marL="9525" marR="9525" marT="9525" marB="0" anchor="b"/>
                </a:tc>
                <a:tc>
                  <a:txBody>
                    <a:bodyPr/>
                    <a:lstStyle/>
                    <a:p>
                      <a:pPr algn="ctr" fontAlgn="b"/>
                      <a:r>
                        <a:rPr lang="en-US" sz="1000" b="0" u="none" strike="noStrike">
                          <a:solidFill>
                            <a:srgbClr val="000000"/>
                          </a:solidFill>
                          <a:effectLst/>
                        </a:rPr>
                        <a:t>86.26</a:t>
                      </a:r>
                      <a:endParaRPr lang="en-US" sz="1000" b="0" i="0" u="none" strike="noStrike">
                        <a:solidFill>
                          <a:srgbClr val="000000"/>
                        </a:solidFill>
                        <a:effectLst/>
                        <a:latin typeface="Aptos Narrow" panose="020B0004020202020204" pitchFamily="34" charset="0"/>
                      </a:endParaRPr>
                    </a:p>
                  </a:txBody>
                  <a:tcPr marL="9525" marR="9525" marT="9525" marB="0" anchor="b"/>
                </a:tc>
                <a:tc>
                  <a:txBody>
                    <a:bodyPr/>
                    <a:lstStyle/>
                    <a:p>
                      <a:pPr algn="ctr" fontAlgn="b"/>
                      <a:r>
                        <a:rPr lang="en-US" sz="1000" b="0" u="none" strike="noStrike">
                          <a:solidFill>
                            <a:srgbClr val="000000"/>
                          </a:solidFill>
                          <a:effectLst/>
                        </a:rPr>
                        <a:t>85.81</a:t>
                      </a:r>
                      <a:endParaRPr lang="en-US" sz="1000" b="0" i="0" u="none" strike="noStrike">
                        <a:solidFill>
                          <a:srgbClr val="000000"/>
                        </a:solidFill>
                        <a:effectLst/>
                        <a:latin typeface="Aptos Narrow" panose="020B0004020202020204" pitchFamily="34" charset="0"/>
                      </a:endParaRPr>
                    </a:p>
                  </a:txBody>
                  <a:tcPr marL="9525" marR="9525" marT="9525" marB="0" anchor="b"/>
                </a:tc>
                <a:tc>
                  <a:txBody>
                    <a:bodyPr/>
                    <a:lstStyle/>
                    <a:p>
                      <a:pPr algn="ctr" fontAlgn="b"/>
                      <a:r>
                        <a:rPr lang="en-US" sz="1000" b="0" u="none" strike="noStrike" dirty="0">
                          <a:solidFill>
                            <a:srgbClr val="000000"/>
                          </a:solidFill>
                          <a:effectLst/>
                        </a:rPr>
                        <a:t>84.99</a:t>
                      </a:r>
                      <a:endParaRPr lang="en-US" sz="1000" b="0" i="0" u="none" strike="noStrike" dirty="0">
                        <a:solidFill>
                          <a:srgbClr val="000000"/>
                        </a:solidFill>
                        <a:effectLst/>
                        <a:latin typeface="Aptos Narrow" panose="020B0004020202020204" pitchFamily="34" charset="0"/>
                      </a:endParaRPr>
                    </a:p>
                  </a:txBody>
                  <a:tcPr marL="9525" marR="9525" marT="9525" marB="0" anchor="b"/>
                </a:tc>
                <a:extLst>
                  <a:ext uri="{0D108BD9-81ED-4DB2-BD59-A6C34878D82A}">
                    <a16:rowId xmlns:a16="http://schemas.microsoft.com/office/drawing/2014/main" val="3824689722"/>
                  </a:ext>
                </a:extLst>
              </a:tr>
              <a:tr h="190500">
                <a:tc>
                  <a:txBody>
                    <a:bodyPr/>
                    <a:lstStyle/>
                    <a:p>
                      <a:pPr algn="l" fontAlgn="b"/>
                      <a:r>
                        <a:rPr lang="en-US" sz="1000" b="0" u="none" strike="noStrike">
                          <a:solidFill>
                            <a:srgbClr val="000000"/>
                          </a:solidFill>
                          <a:effectLst/>
                        </a:rPr>
                        <a:t>Exp7</a:t>
                      </a:r>
                      <a:endParaRPr lang="en-US" sz="1000" b="0" i="0" u="none" strike="noStrike">
                        <a:solidFill>
                          <a:srgbClr val="000000"/>
                        </a:solidFill>
                        <a:effectLst/>
                        <a:latin typeface="Aptos Narrow" panose="020B0004020202020204" pitchFamily="34" charset="0"/>
                      </a:endParaRPr>
                    </a:p>
                  </a:txBody>
                  <a:tcPr marL="9525" marR="9525" marT="9525" marB="0" anchor="b"/>
                </a:tc>
                <a:tc>
                  <a:txBody>
                    <a:bodyPr/>
                    <a:lstStyle/>
                    <a:p>
                      <a:pPr algn="l" fontAlgn="b"/>
                      <a:r>
                        <a:rPr lang="en-US" sz="1000" b="0" u="none" strike="noStrike">
                          <a:solidFill>
                            <a:srgbClr val="000000"/>
                          </a:solidFill>
                          <a:effectLst/>
                        </a:rPr>
                        <a:t>ResidualModel</a:t>
                      </a:r>
                      <a:endParaRPr lang="en-US" sz="1000" b="0" i="0" u="none" strike="noStrike">
                        <a:solidFill>
                          <a:srgbClr val="000000"/>
                        </a:solidFill>
                        <a:effectLst/>
                        <a:latin typeface="Aptos Narrow" panose="020B0004020202020204" pitchFamily="34" charset="0"/>
                      </a:endParaRPr>
                    </a:p>
                  </a:txBody>
                  <a:tcPr marL="9525" marR="9525" marT="9525" marB="0" anchor="b"/>
                </a:tc>
                <a:tc>
                  <a:txBody>
                    <a:bodyPr/>
                    <a:lstStyle/>
                    <a:p>
                      <a:pPr algn="ctr" fontAlgn="b"/>
                      <a:r>
                        <a:rPr lang="en-US" sz="1000" b="0" u="none" strike="noStrike">
                          <a:solidFill>
                            <a:srgbClr val="000000"/>
                          </a:solidFill>
                          <a:effectLst/>
                        </a:rPr>
                        <a:t>Composite</a:t>
                      </a:r>
                      <a:endParaRPr lang="en-US" sz="1000" b="0" i="0" u="none" strike="noStrike">
                        <a:solidFill>
                          <a:srgbClr val="000000"/>
                        </a:solidFill>
                        <a:effectLst/>
                        <a:latin typeface="Aptos Narrow" panose="020B0004020202020204" pitchFamily="34" charset="0"/>
                      </a:endParaRPr>
                    </a:p>
                  </a:txBody>
                  <a:tcPr marL="9525" marR="9525" marT="9525" marB="0" anchor="b"/>
                </a:tc>
                <a:tc>
                  <a:txBody>
                    <a:bodyPr/>
                    <a:lstStyle/>
                    <a:p>
                      <a:pPr algn="ctr" fontAlgn="b"/>
                      <a:r>
                        <a:rPr lang="en-US" sz="1000" b="0" u="none" strike="noStrike" dirty="0">
                          <a:solidFill>
                            <a:srgbClr val="000000"/>
                          </a:solidFill>
                          <a:effectLst/>
                        </a:rPr>
                        <a:t>Advanced</a:t>
                      </a:r>
                      <a:endParaRPr lang="en-US" sz="1000" b="0" i="0" u="none" strike="noStrike" dirty="0">
                        <a:solidFill>
                          <a:srgbClr val="000000"/>
                        </a:solidFill>
                        <a:effectLst/>
                        <a:latin typeface="Aptos Narrow" panose="020B0004020202020204" pitchFamily="34" charset="0"/>
                      </a:endParaRPr>
                    </a:p>
                  </a:txBody>
                  <a:tcPr marL="9525" marR="9525" marT="9525" marB="0" anchor="b"/>
                </a:tc>
                <a:tc>
                  <a:txBody>
                    <a:bodyPr/>
                    <a:lstStyle/>
                    <a:p>
                      <a:pPr algn="ctr" fontAlgn="b"/>
                      <a:r>
                        <a:rPr lang="en-US" sz="1000" b="0" u="none" strike="noStrike">
                          <a:solidFill>
                            <a:srgbClr val="000000"/>
                          </a:solidFill>
                          <a:effectLst/>
                        </a:rPr>
                        <a:t>Grayscale</a:t>
                      </a:r>
                      <a:endParaRPr lang="en-US" sz="1000" b="0" i="0" u="none" strike="noStrike">
                        <a:solidFill>
                          <a:srgbClr val="000000"/>
                        </a:solidFill>
                        <a:effectLst/>
                        <a:latin typeface="Aptos Narrow" panose="020B0004020202020204" pitchFamily="34" charset="0"/>
                      </a:endParaRPr>
                    </a:p>
                  </a:txBody>
                  <a:tcPr marL="9525" marR="9525" marT="9525" marB="0" anchor="b"/>
                </a:tc>
                <a:tc>
                  <a:txBody>
                    <a:bodyPr/>
                    <a:lstStyle/>
                    <a:p>
                      <a:pPr algn="ctr" fontAlgn="b"/>
                      <a:r>
                        <a:rPr lang="en-US" sz="1000" b="0" u="none" strike="noStrike">
                          <a:solidFill>
                            <a:srgbClr val="000000"/>
                          </a:solidFill>
                          <a:effectLst/>
                        </a:rPr>
                        <a:t>88.87</a:t>
                      </a:r>
                      <a:endParaRPr lang="en-US" sz="1000" b="0" i="0" u="none" strike="noStrike">
                        <a:solidFill>
                          <a:srgbClr val="000000"/>
                        </a:solidFill>
                        <a:effectLst/>
                        <a:latin typeface="Aptos Narrow" panose="020B0004020202020204" pitchFamily="34" charset="0"/>
                      </a:endParaRPr>
                    </a:p>
                  </a:txBody>
                  <a:tcPr marL="9525" marR="9525" marT="9525" marB="0" anchor="b"/>
                </a:tc>
                <a:tc>
                  <a:txBody>
                    <a:bodyPr/>
                    <a:lstStyle/>
                    <a:p>
                      <a:pPr algn="ctr" fontAlgn="b"/>
                      <a:r>
                        <a:rPr lang="en-US" sz="1000" b="0" u="none" strike="noStrike">
                          <a:solidFill>
                            <a:srgbClr val="000000"/>
                          </a:solidFill>
                          <a:effectLst/>
                        </a:rPr>
                        <a:t>88.77</a:t>
                      </a:r>
                      <a:endParaRPr lang="en-US" sz="1000" b="0" i="0" u="none" strike="noStrike">
                        <a:solidFill>
                          <a:srgbClr val="000000"/>
                        </a:solidFill>
                        <a:effectLst/>
                        <a:latin typeface="Aptos Narrow" panose="020B0004020202020204" pitchFamily="34" charset="0"/>
                      </a:endParaRPr>
                    </a:p>
                  </a:txBody>
                  <a:tcPr marL="9525" marR="9525" marT="9525" marB="0" anchor="b"/>
                </a:tc>
                <a:tc>
                  <a:txBody>
                    <a:bodyPr/>
                    <a:lstStyle/>
                    <a:p>
                      <a:pPr algn="ctr" fontAlgn="b"/>
                      <a:r>
                        <a:rPr lang="en-US" sz="1000" b="0" u="none" strike="noStrike">
                          <a:solidFill>
                            <a:srgbClr val="000000"/>
                          </a:solidFill>
                          <a:effectLst/>
                        </a:rPr>
                        <a:t>88.87</a:t>
                      </a:r>
                      <a:endParaRPr lang="en-US" sz="1000" b="0" i="0" u="none" strike="noStrike">
                        <a:solidFill>
                          <a:srgbClr val="000000"/>
                        </a:solidFill>
                        <a:effectLst/>
                        <a:latin typeface="Aptos Narrow" panose="020B0004020202020204" pitchFamily="34" charset="0"/>
                      </a:endParaRPr>
                    </a:p>
                  </a:txBody>
                  <a:tcPr marL="9525" marR="9525" marT="9525" marB="0" anchor="b"/>
                </a:tc>
                <a:tc>
                  <a:txBody>
                    <a:bodyPr/>
                    <a:lstStyle/>
                    <a:p>
                      <a:pPr algn="ctr" fontAlgn="b"/>
                      <a:r>
                        <a:rPr lang="en-US" sz="1000" b="0" u="none" strike="noStrike" dirty="0">
                          <a:solidFill>
                            <a:srgbClr val="000000"/>
                          </a:solidFill>
                          <a:effectLst/>
                        </a:rPr>
                        <a:t>88.81</a:t>
                      </a:r>
                      <a:endParaRPr lang="en-US" sz="1000" b="0" i="0" u="none" strike="noStrike" dirty="0">
                        <a:solidFill>
                          <a:srgbClr val="000000"/>
                        </a:solidFill>
                        <a:effectLst/>
                        <a:latin typeface="Aptos Narrow" panose="020B0004020202020204" pitchFamily="34" charset="0"/>
                      </a:endParaRPr>
                    </a:p>
                  </a:txBody>
                  <a:tcPr marL="9525" marR="9525" marT="9525" marB="0" anchor="b"/>
                </a:tc>
                <a:extLst>
                  <a:ext uri="{0D108BD9-81ED-4DB2-BD59-A6C34878D82A}">
                    <a16:rowId xmlns:a16="http://schemas.microsoft.com/office/drawing/2014/main" val="3400781245"/>
                  </a:ext>
                </a:extLst>
              </a:tr>
              <a:tr h="190500">
                <a:tc>
                  <a:txBody>
                    <a:bodyPr/>
                    <a:lstStyle/>
                    <a:p>
                      <a:pPr algn="l" fontAlgn="b"/>
                      <a:r>
                        <a:rPr lang="en-US" sz="1000" b="0" u="none" strike="noStrike">
                          <a:solidFill>
                            <a:srgbClr val="000000"/>
                          </a:solidFill>
                          <a:effectLst/>
                        </a:rPr>
                        <a:t>Exp8</a:t>
                      </a:r>
                      <a:endParaRPr lang="en-US" sz="1000" b="0" i="0" u="none" strike="noStrike">
                        <a:solidFill>
                          <a:srgbClr val="000000"/>
                        </a:solidFill>
                        <a:effectLst/>
                        <a:latin typeface="Aptos Narrow" panose="020B0004020202020204" pitchFamily="34" charset="0"/>
                      </a:endParaRPr>
                    </a:p>
                  </a:txBody>
                  <a:tcPr marL="9525" marR="9525" marT="9525" marB="0" anchor="b"/>
                </a:tc>
                <a:tc>
                  <a:txBody>
                    <a:bodyPr/>
                    <a:lstStyle/>
                    <a:p>
                      <a:pPr algn="l" fontAlgn="b"/>
                      <a:r>
                        <a:rPr lang="en-US" sz="1000" b="0" u="none" strike="noStrike" dirty="0" err="1">
                          <a:solidFill>
                            <a:srgbClr val="000000"/>
                          </a:solidFill>
                          <a:effectLst/>
                        </a:rPr>
                        <a:t>EfficientConvModel</a:t>
                      </a:r>
                      <a:endParaRPr lang="en-US" sz="1000" b="0" i="0" u="none" strike="noStrike" dirty="0">
                        <a:solidFill>
                          <a:srgbClr val="000000"/>
                        </a:solidFill>
                        <a:effectLst/>
                        <a:latin typeface="Aptos Narrow" panose="020B0004020202020204" pitchFamily="34" charset="0"/>
                      </a:endParaRPr>
                    </a:p>
                  </a:txBody>
                  <a:tcPr marL="9525" marR="9525" marT="9525" marB="0" anchor="b"/>
                </a:tc>
                <a:tc>
                  <a:txBody>
                    <a:bodyPr/>
                    <a:lstStyle/>
                    <a:p>
                      <a:pPr algn="ctr" fontAlgn="b"/>
                      <a:r>
                        <a:rPr lang="en-US" sz="1000" b="0" u="none" strike="noStrike">
                          <a:solidFill>
                            <a:srgbClr val="000000"/>
                          </a:solidFill>
                          <a:effectLst/>
                        </a:rPr>
                        <a:t>Composite</a:t>
                      </a:r>
                      <a:endParaRPr lang="en-US" sz="1000" b="0" i="0" u="none" strike="noStrike">
                        <a:solidFill>
                          <a:srgbClr val="000000"/>
                        </a:solidFill>
                        <a:effectLst/>
                        <a:latin typeface="Aptos Narrow" panose="020B0004020202020204" pitchFamily="34" charset="0"/>
                      </a:endParaRPr>
                    </a:p>
                  </a:txBody>
                  <a:tcPr marL="9525" marR="9525" marT="9525" marB="0" anchor="b"/>
                </a:tc>
                <a:tc>
                  <a:txBody>
                    <a:bodyPr/>
                    <a:lstStyle/>
                    <a:p>
                      <a:pPr algn="ctr" fontAlgn="b"/>
                      <a:r>
                        <a:rPr lang="en-US" sz="1000" b="0" u="none" strike="noStrike" dirty="0">
                          <a:solidFill>
                            <a:srgbClr val="000000"/>
                          </a:solidFill>
                          <a:effectLst/>
                        </a:rPr>
                        <a:t>Advanced</a:t>
                      </a:r>
                      <a:endParaRPr lang="en-US" sz="1000" b="0" i="0" u="none" strike="noStrike" dirty="0">
                        <a:solidFill>
                          <a:srgbClr val="000000"/>
                        </a:solidFill>
                        <a:effectLst/>
                        <a:latin typeface="Aptos Narrow" panose="020B0004020202020204" pitchFamily="34" charset="0"/>
                      </a:endParaRPr>
                    </a:p>
                  </a:txBody>
                  <a:tcPr marL="9525" marR="9525" marT="9525" marB="0" anchor="b"/>
                </a:tc>
                <a:tc>
                  <a:txBody>
                    <a:bodyPr/>
                    <a:lstStyle/>
                    <a:p>
                      <a:pPr algn="ctr" fontAlgn="b"/>
                      <a:r>
                        <a:rPr lang="en-US" sz="1000" b="0" u="none" strike="noStrike">
                          <a:solidFill>
                            <a:srgbClr val="000000"/>
                          </a:solidFill>
                          <a:effectLst/>
                        </a:rPr>
                        <a:t>Grayscale</a:t>
                      </a:r>
                      <a:endParaRPr lang="en-US" sz="1000" b="0" i="0" u="none" strike="noStrike">
                        <a:solidFill>
                          <a:srgbClr val="000000"/>
                        </a:solidFill>
                        <a:effectLst/>
                        <a:latin typeface="Aptos Narrow" panose="020B0004020202020204" pitchFamily="34" charset="0"/>
                      </a:endParaRPr>
                    </a:p>
                  </a:txBody>
                  <a:tcPr marL="9525" marR="9525" marT="9525" marB="0" anchor="b"/>
                </a:tc>
                <a:tc>
                  <a:txBody>
                    <a:bodyPr/>
                    <a:lstStyle/>
                    <a:p>
                      <a:pPr algn="ctr" fontAlgn="b"/>
                      <a:r>
                        <a:rPr lang="en-US" sz="1000" b="0" u="none" strike="noStrike">
                          <a:solidFill>
                            <a:srgbClr val="000000"/>
                          </a:solidFill>
                          <a:effectLst/>
                        </a:rPr>
                        <a:t>86.6</a:t>
                      </a:r>
                      <a:endParaRPr lang="en-US" sz="1000" b="0" i="0" u="none" strike="noStrike">
                        <a:solidFill>
                          <a:srgbClr val="000000"/>
                        </a:solidFill>
                        <a:effectLst/>
                        <a:latin typeface="Aptos Narrow" panose="020B0004020202020204" pitchFamily="34" charset="0"/>
                      </a:endParaRPr>
                    </a:p>
                  </a:txBody>
                  <a:tcPr marL="9525" marR="9525" marT="9525" marB="0" anchor="b"/>
                </a:tc>
                <a:tc>
                  <a:txBody>
                    <a:bodyPr/>
                    <a:lstStyle/>
                    <a:p>
                      <a:pPr algn="ctr" fontAlgn="b"/>
                      <a:r>
                        <a:rPr lang="en-US" sz="1000" b="0" u="none" strike="noStrike">
                          <a:solidFill>
                            <a:srgbClr val="000000"/>
                          </a:solidFill>
                          <a:effectLst/>
                        </a:rPr>
                        <a:t>86.51</a:t>
                      </a:r>
                      <a:endParaRPr lang="en-US" sz="1000" b="0" i="0" u="none" strike="noStrike">
                        <a:solidFill>
                          <a:srgbClr val="000000"/>
                        </a:solidFill>
                        <a:effectLst/>
                        <a:latin typeface="Aptos Narrow" panose="020B0004020202020204" pitchFamily="34" charset="0"/>
                      </a:endParaRPr>
                    </a:p>
                  </a:txBody>
                  <a:tcPr marL="9525" marR="9525" marT="9525" marB="0" anchor="b"/>
                </a:tc>
                <a:tc>
                  <a:txBody>
                    <a:bodyPr/>
                    <a:lstStyle/>
                    <a:p>
                      <a:pPr algn="ctr" fontAlgn="b"/>
                      <a:r>
                        <a:rPr lang="en-US" sz="1000" b="0" u="none" strike="noStrike">
                          <a:solidFill>
                            <a:srgbClr val="000000"/>
                          </a:solidFill>
                          <a:effectLst/>
                        </a:rPr>
                        <a:t>86.6</a:t>
                      </a:r>
                      <a:endParaRPr lang="en-US" sz="1000" b="0" i="0" u="none" strike="noStrike">
                        <a:solidFill>
                          <a:srgbClr val="000000"/>
                        </a:solidFill>
                        <a:effectLst/>
                        <a:latin typeface="Aptos Narrow" panose="020B0004020202020204" pitchFamily="34" charset="0"/>
                      </a:endParaRPr>
                    </a:p>
                  </a:txBody>
                  <a:tcPr marL="9525" marR="9525" marT="9525" marB="0" anchor="b"/>
                </a:tc>
                <a:tc>
                  <a:txBody>
                    <a:bodyPr/>
                    <a:lstStyle/>
                    <a:p>
                      <a:pPr algn="ctr" fontAlgn="b"/>
                      <a:r>
                        <a:rPr lang="en-US" sz="1000" b="0" u="none" strike="noStrike" dirty="0">
                          <a:solidFill>
                            <a:srgbClr val="000000"/>
                          </a:solidFill>
                          <a:effectLst/>
                        </a:rPr>
                        <a:t>86.16</a:t>
                      </a:r>
                      <a:endParaRPr lang="en-US" sz="1000" b="0" i="0" u="none" strike="noStrike" dirty="0">
                        <a:solidFill>
                          <a:srgbClr val="000000"/>
                        </a:solidFill>
                        <a:effectLst/>
                        <a:latin typeface="Aptos Narrow" panose="020B0004020202020204" pitchFamily="34" charset="0"/>
                      </a:endParaRPr>
                    </a:p>
                  </a:txBody>
                  <a:tcPr marL="9525" marR="9525" marT="9525" marB="0" anchor="b"/>
                </a:tc>
                <a:extLst>
                  <a:ext uri="{0D108BD9-81ED-4DB2-BD59-A6C34878D82A}">
                    <a16:rowId xmlns:a16="http://schemas.microsoft.com/office/drawing/2014/main" val="980714238"/>
                  </a:ext>
                </a:extLst>
              </a:tr>
              <a:tr h="190500">
                <a:tc>
                  <a:txBody>
                    <a:bodyPr/>
                    <a:lstStyle/>
                    <a:p>
                      <a:pPr algn="l" fontAlgn="b"/>
                      <a:r>
                        <a:rPr lang="en-US" sz="1000" b="0" u="none" strike="noStrike" dirty="0">
                          <a:solidFill>
                            <a:srgbClr val="000000"/>
                          </a:solidFill>
                          <a:effectLst/>
                        </a:rPr>
                        <a:t>Exp9</a:t>
                      </a:r>
                      <a:endParaRPr lang="en-US" sz="1000" b="0" i="0" u="none" strike="noStrike" dirty="0">
                        <a:solidFill>
                          <a:srgbClr val="000000"/>
                        </a:solidFill>
                        <a:effectLst/>
                        <a:latin typeface="Aptos Narrow" panose="020B0004020202020204" pitchFamily="34" charset="0"/>
                      </a:endParaRPr>
                    </a:p>
                  </a:txBody>
                  <a:tcPr marL="9525" marR="9525" marT="9525" marB="0" anchor="b">
                    <a:solidFill>
                      <a:srgbClr val="A9D18E"/>
                    </a:solidFill>
                  </a:tcPr>
                </a:tc>
                <a:tc>
                  <a:txBody>
                    <a:bodyPr/>
                    <a:lstStyle/>
                    <a:p>
                      <a:pPr algn="l" fontAlgn="b"/>
                      <a:r>
                        <a:rPr lang="en-US" sz="1000" b="0" u="none" strike="noStrike" dirty="0" err="1">
                          <a:solidFill>
                            <a:srgbClr val="000000"/>
                          </a:solidFill>
                          <a:effectLst/>
                        </a:rPr>
                        <a:t>SimpleCNN</a:t>
                      </a:r>
                      <a:endParaRPr lang="en-US" sz="1000" b="0" i="0" u="none" strike="noStrike" dirty="0">
                        <a:solidFill>
                          <a:srgbClr val="000000"/>
                        </a:solidFill>
                        <a:effectLst/>
                        <a:latin typeface="Aptos Narrow" panose="020B0004020202020204" pitchFamily="34" charset="0"/>
                      </a:endParaRPr>
                    </a:p>
                  </a:txBody>
                  <a:tcPr marL="9525" marR="9525" marT="9525" marB="0" anchor="b">
                    <a:solidFill>
                      <a:srgbClr val="A9D18E"/>
                    </a:solidFill>
                  </a:tcPr>
                </a:tc>
                <a:tc>
                  <a:txBody>
                    <a:bodyPr/>
                    <a:lstStyle/>
                    <a:p>
                      <a:pPr algn="ctr" fontAlgn="b"/>
                      <a:r>
                        <a:rPr lang="en-US" sz="1000" b="0" u="none" strike="noStrike" dirty="0">
                          <a:solidFill>
                            <a:srgbClr val="000000"/>
                          </a:solidFill>
                          <a:effectLst/>
                        </a:rPr>
                        <a:t>Composite</a:t>
                      </a:r>
                      <a:endParaRPr lang="en-US" sz="1000" b="0" i="0" u="none" strike="noStrike" dirty="0">
                        <a:solidFill>
                          <a:srgbClr val="000000"/>
                        </a:solidFill>
                        <a:effectLst/>
                        <a:latin typeface="Aptos Narrow" panose="020B0004020202020204" pitchFamily="34" charset="0"/>
                      </a:endParaRPr>
                    </a:p>
                  </a:txBody>
                  <a:tcPr marL="9525" marR="9525" marT="9525" marB="0" anchor="b">
                    <a:solidFill>
                      <a:srgbClr val="A9D18E"/>
                    </a:solidFill>
                  </a:tcPr>
                </a:tc>
                <a:tc>
                  <a:txBody>
                    <a:bodyPr/>
                    <a:lstStyle/>
                    <a:p>
                      <a:pPr algn="ctr" fontAlgn="b"/>
                      <a:r>
                        <a:rPr lang="en-US" sz="1000" b="0" u="none" strike="noStrike" dirty="0">
                          <a:solidFill>
                            <a:srgbClr val="000000"/>
                          </a:solidFill>
                          <a:effectLst/>
                        </a:rPr>
                        <a:t>Basic</a:t>
                      </a:r>
                      <a:endParaRPr lang="en-US" sz="1000" b="0" i="0" u="none" strike="noStrike" dirty="0">
                        <a:solidFill>
                          <a:srgbClr val="000000"/>
                        </a:solidFill>
                        <a:effectLst/>
                        <a:latin typeface="Aptos Narrow" panose="020B0004020202020204" pitchFamily="34" charset="0"/>
                      </a:endParaRPr>
                    </a:p>
                  </a:txBody>
                  <a:tcPr marL="9525" marR="9525" marT="9525" marB="0" anchor="b">
                    <a:solidFill>
                      <a:srgbClr val="A9D18E"/>
                    </a:solidFill>
                  </a:tcPr>
                </a:tc>
                <a:tc>
                  <a:txBody>
                    <a:bodyPr/>
                    <a:lstStyle/>
                    <a:p>
                      <a:pPr algn="ctr" fontAlgn="b"/>
                      <a:r>
                        <a:rPr lang="en-US" sz="1000" b="0" u="none" strike="noStrike">
                          <a:solidFill>
                            <a:srgbClr val="000000"/>
                          </a:solidFill>
                          <a:effectLst/>
                        </a:rPr>
                        <a:t>Grayscale</a:t>
                      </a:r>
                      <a:endParaRPr lang="en-US" sz="1000" b="0" i="0" u="none" strike="noStrike">
                        <a:solidFill>
                          <a:srgbClr val="000000"/>
                        </a:solidFill>
                        <a:effectLst/>
                        <a:latin typeface="Aptos Narrow" panose="020B0004020202020204" pitchFamily="34" charset="0"/>
                      </a:endParaRPr>
                    </a:p>
                  </a:txBody>
                  <a:tcPr marL="9525" marR="9525" marT="9525" marB="0" anchor="b">
                    <a:solidFill>
                      <a:srgbClr val="A9D18E"/>
                    </a:solidFill>
                  </a:tcPr>
                </a:tc>
                <a:tc>
                  <a:txBody>
                    <a:bodyPr/>
                    <a:lstStyle/>
                    <a:p>
                      <a:pPr algn="ctr" fontAlgn="b"/>
                      <a:r>
                        <a:rPr lang="en-US" sz="1000" b="0" u="none" strike="noStrike">
                          <a:solidFill>
                            <a:srgbClr val="000000"/>
                          </a:solidFill>
                          <a:effectLst/>
                        </a:rPr>
                        <a:t>92.58</a:t>
                      </a:r>
                      <a:endParaRPr lang="en-US" sz="1000" b="0" i="0" u="none" strike="noStrike">
                        <a:solidFill>
                          <a:srgbClr val="000000"/>
                        </a:solidFill>
                        <a:effectLst/>
                        <a:latin typeface="Aptos Narrow" panose="020B0004020202020204" pitchFamily="34" charset="0"/>
                      </a:endParaRPr>
                    </a:p>
                  </a:txBody>
                  <a:tcPr marL="9525" marR="9525" marT="9525" marB="0" anchor="b">
                    <a:solidFill>
                      <a:srgbClr val="A9D18E"/>
                    </a:solidFill>
                  </a:tcPr>
                </a:tc>
                <a:tc>
                  <a:txBody>
                    <a:bodyPr/>
                    <a:lstStyle/>
                    <a:p>
                      <a:pPr algn="ctr" fontAlgn="b"/>
                      <a:r>
                        <a:rPr lang="en-US" sz="1000" b="0" u="none" strike="noStrike">
                          <a:solidFill>
                            <a:srgbClr val="000000"/>
                          </a:solidFill>
                          <a:effectLst/>
                        </a:rPr>
                        <a:t>92.71</a:t>
                      </a:r>
                      <a:endParaRPr lang="en-US" sz="1000" b="0" i="0" u="none" strike="noStrike">
                        <a:solidFill>
                          <a:srgbClr val="000000"/>
                        </a:solidFill>
                        <a:effectLst/>
                        <a:latin typeface="Aptos Narrow" panose="020B0004020202020204" pitchFamily="34" charset="0"/>
                      </a:endParaRPr>
                    </a:p>
                  </a:txBody>
                  <a:tcPr marL="9525" marR="9525" marT="9525" marB="0" anchor="b">
                    <a:solidFill>
                      <a:srgbClr val="A9D18E"/>
                    </a:solidFill>
                  </a:tcPr>
                </a:tc>
                <a:tc>
                  <a:txBody>
                    <a:bodyPr/>
                    <a:lstStyle/>
                    <a:p>
                      <a:pPr algn="ctr" fontAlgn="b"/>
                      <a:r>
                        <a:rPr lang="en-US" sz="1000" b="0" u="none" strike="noStrike">
                          <a:solidFill>
                            <a:srgbClr val="000000"/>
                          </a:solidFill>
                          <a:effectLst/>
                        </a:rPr>
                        <a:t>92.58</a:t>
                      </a:r>
                      <a:endParaRPr lang="en-US" sz="1000" b="0" i="0" u="none" strike="noStrike">
                        <a:solidFill>
                          <a:srgbClr val="000000"/>
                        </a:solidFill>
                        <a:effectLst/>
                        <a:latin typeface="Aptos Narrow" panose="020B0004020202020204" pitchFamily="34" charset="0"/>
                      </a:endParaRPr>
                    </a:p>
                  </a:txBody>
                  <a:tcPr marL="9525" marR="9525" marT="9525" marB="0" anchor="b">
                    <a:solidFill>
                      <a:srgbClr val="A9D18E"/>
                    </a:solidFill>
                  </a:tcPr>
                </a:tc>
                <a:tc>
                  <a:txBody>
                    <a:bodyPr/>
                    <a:lstStyle/>
                    <a:p>
                      <a:pPr algn="ctr" fontAlgn="b"/>
                      <a:r>
                        <a:rPr lang="en-US" sz="1000" b="0" u="none" strike="noStrike" dirty="0">
                          <a:solidFill>
                            <a:srgbClr val="000000"/>
                          </a:solidFill>
                          <a:effectLst/>
                        </a:rPr>
                        <a:t>92.41</a:t>
                      </a:r>
                      <a:endParaRPr lang="en-US" sz="1000" b="0" i="0" u="none" strike="noStrike" dirty="0">
                        <a:solidFill>
                          <a:srgbClr val="000000"/>
                        </a:solidFill>
                        <a:effectLst/>
                        <a:latin typeface="Aptos Narrow" panose="020B0004020202020204" pitchFamily="34" charset="0"/>
                      </a:endParaRPr>
                    </a:p>
                  </a:txBody>
                  <a:tcPr marL="9525" marR="9525" marT="9525" marB="0" anchor="b">
                    <a:solidFill>
                      <a:srgbClr val="A9D18E"/>
                    </a:solidFill>
                  </a:tcPr>
                </a:tc>
                <a:extLst>
                  <a:ext uri="{0D108BD9-81ED-4DB2-BD59-A6C34878D82A}">
                    <a16:rowId xmlns:a16="http://schemas.microsoft.com/office/drawing/2014/main" val="4245280371"/>
                  </a:ext>
                </a:extLst>
              </a:tr>
              <a:tr h="190500">
                <a:tc>
                  <a:txBody>
                    <a:bodyPr/>
                    <a:lstStyle/>
                    <a:p>
                      <a:pPr algn="l" fontAlgn="b"/>
                      <a:r>
                        <a:rPr lang="en-US" sz="1000" b="0" u="none" strike="noStrike">
                          <a:solidFill>
                            <a:srgbClr val="000000"/>
                          </a:solidFill>
                          <a:effectLst/>
                        </a:rPr>
                        <a:t>Exp10</a:t>
                      </a:r>
                      <a:endParaRPr lang="en-US" sz="1000" b="0" i="0" u="none" strike="noStrike">
                        <a:solidFill>
                          <a:srgbClr val="000000"/>
                        </a:solidFill>
                        <a:effectLst/>
                        <a:latin typeface="Aptos Narrow" panose="020B0004020202020204" pitchFamily="34" charset="0"/>
                      </a:endParaRPr>
                    </a:p>
                  </a:txBody>
                  <a:tcPr marL="9525" marR="9525" marT="9525" marB="0" anchor="b">
                    <a:solidFill>
                      <a:srgbClr val="A9D18E"/>
                    </a:solidFill>
                  </a:tcPr>
                </a:tc>
                <a:tc>
                  <a:txBody>
                    <a:bodyPr/>
                    <a:lstStyle/>
                    <a:p>
                      <a:pPr algn="l" fontAlgn="b"/>
                      <a:r>
                        <a:rPr lang="en-US" sz="1000" b="0" u="none" strike="noStrike" dirty="0" err="1">
                          <a:solidFill>
                            <a:srgbClr val="000000"/>
                          </a:solidFill>
                          <a:effectLst/>
                        </a:rPr>
                        <a:t>UNetClassifier</a:t>
                      </a:r>
                      <a:endParaRPr lang="en-US" sz="1000" b="0" i="0" u="none" strike="noStrike" dirty="0">
                        <a:solidFill>
                          <a:srgbClr val="000000"/>
                        </a:solidFill>
                        <a:effectLst/>
                        <a:latin typeface="Aptos Narrow" panose="020B0004020202020204" pitchFamily="34" charset="0"/>
                      </a:endParaRPr>
                    </a:p>
                  </a:txBody>
                  <a:tcPr marL="9525" marR="9525" marT="9525" marB="0" anchor="b">
                    <a:solidFill>
                      <a:srgbClr val="A9D18E"/>
                    </a:solidFill>
                  </a:tcPr>
                </a:tc>
                <a:tc>
                  <a:txBody>
                    <a:bodyPr/>
                    <a:lstStyle/>
                    <a:p>
                      <a:pPr algn="ctr" fontAlgn="b"/>
                      <a:r>
                        <a:rPr lang="en-US" sz="1000" b="0" u="none" strike="noStrike" dirty="0">
                          <a:solidFill>
                            <a:srgbClr val="000000"/>
                          </a:solidFill>
                          <a:effectLst/>
                        </a:rPr>
                        <a:t>Composite</a:t>
                      </a:r>
                      <a:endParaRPr lang="en-US" sz="1000" b="0" i="0" u="none" strike="noStrike" dirty="0">
                        <a:solidFill>
                          <a:srgbClr val="000000"/>
                        </a:solidFill>
                        <a:effectLst/>
                        <a:latin typeface="Aptos Narrow" panose="020B0004020202020204" pitchFamily="34" charset="0"/>
                      </a:endParaRPr>
                    </a:p>
                  </a:txBody>
                  <a:tcPr marL="9525" marR="9525" marT="9525" marB="0" anchor="b">
                    <a:solidFill>
                      <a:srgbClr val="A9D18E"/>
                    </a:solidFill>
                  </a:tcPr>
                </a:tc>
                <a:tc>
                  <a:txBody>
                    <a:bodyPr/>
                    <a:lstStyle/>
                    <a:p>
                      <a:pPr algn="ctr" fontAlgn="b"/>
                      <a:r>
                        <a:rPr lang="en-US" sz="1000" b="0" u="none" strike="noStrike" dirty="0">
                          <a:solidFill>
                            <a:srgbClr val="000000"/>
                          </a:solidFill>
                          <a:effectLst/>
                        </a:rPr>
                        <a:t>Basic</a:t>
                      </a:r>
                      <a:endParaRPr lang="en-US" sz="1000" b="0" i="0" u="none" strike="noStrike" dirty="0">
                        <a:solidFill>
                          <a:srgbClr val="000000"/>
                        </a:solidFill>
                        <a:effectLst/>
                        <a:latin typeface="Aptos Narrow" panose="020B0004020202020204" pitchFamily="34" charset="0"/>
                      </a:endParaRPr>
                    </a:p>
                  </a:txBody>
                  <a:tcPr marL="9525" marR="9525" marT="9525" marB="0" anchor="b">
                    <a:solidFill>
                      <a:srgbClr val="A9D18E"/>
                    </a:solidFill>
                  </a:tcPr>
                </a:tc>
                <a:tc>
                  <a:txBody>
                    <a:bodyPr/>
                    <a:lstStyle/>
                    <a:p>
                      <a:pPr algn="ctr" fontAlgn="b"/>
                      <a:r>
                        <a:rPr lang="en-US" sz="1000" b="0" u="none" strike="noStrike" dirty="0">
                          <a:solidFill>
                            <a:srgbClr val="000000"/>
                          </a:solidFill>
                          <a:effectLst/>
                        </a:rPr>
                        <a:t>RGB</a:t>
                      </a:r>
                      <a:endParaRPr lang="en-US" sz="1000" b="0" i="0" u="none" strike="noStrike" dirty="0">
                        <a:solidFill>
                          <a:srgbClr val="000000"/>
                        </a:solidFill>
                        <a:effectLst/>
                        <a:latin typeface="Aptos Narrow" panose="020B0004020202020204" pitchFamily="34" charset="0"/>
                      </a:endParaRPr>
                    </a:p>
                  </a:txBody>
                  <a:tcPr marL="9525" marR="9525" marT="9525" marB="0" anchor="b">
                    <a:solidFill>
                      <a:srgbClr val="A9D18E"/>
                    </a:solidFill>
                  </a:tcPr>
                </a:tc>
                <a:tc>
                  <a:txBody>
                    <a:bodyPr/>
                    <a:lstStyle/>
                    <a:p>
                      <a:pPr algn="ctr" fontAlgn="b"/>
                      <a:r>
                        <a:rPr lang="en-US" sz="1000" b="0" u="none" strike="noStrike" dirty="0">
                          <a:solidFill>
                            <a:srgbClr val="000000"/>
                          </a:solidFill>
                          <a:effectLst/>
                        </a:rPr>
                        <a:t>94.49</a:t>
                      </a:r>
                      <a:endParaRPr lang="en-US" sz="1000" b="0" i="0" u="none" strike="noStrike" dirty="0">
                        <a:solidFill>
                          <a:srgbClr val="000000"/>
                        </a:solidFill>
                        <a:effectLst/>
                        <a:latin typeface="Aptos Narrow" panose="020B0004020202020204" pitchFamily="34" charset="0"/>
                      </a:endParaRPr>
                    </a:p>
                  </a:txBody>
                  <a:tcPr marL="9525" marR="9525" marT="9525" marB="0" anchor="b">
                    <a:solidFill>
                      <a:srgbClr val="A9D18E"/>
                    </a:solidFill>
                  </a:tcPr>
                </a:tc>
                <a:tc>
                  <a:txBody>
                    <a:bodyPr/>
                    <a:lstStyle/>
                    <a:p>
                      <a:pPr algn="ctr" fontAlgn="b"/>
                      <a:r>
                        <a:rPr lang="en-US" sz="1000" b="0" u="none" strike="noStrike" dirty="0">
                          <a:solidFill>
                            <a:srgbClr val="000000"/>
                          </a:solidFill>
                          <a:effectLst/>
                        </a:rPr>
                        <a:t>94.68</a:t>
                      </a:r>
                      <a:endParaRPr lang="en-US" sz="1000" b="0" i="0" u="none" strike="noStrike" dirty="0">
                        <a:solidFill>
                          <a:srgbClr val="000000"/>
                        </a:solidFill>
                        <a:effectLst/>
                        <a:latin typeface="Aptos Narrow" panose="020B0004020202020204" pitchFamily="34" charset="0"/>
                      </a:endParaRPr>
                    </a:p>
                  </a:txBody>
                  <a:tcPr marL="9525" marR="9525" marT="9525" marB="0" anchor="b">
                    <a:solidFill>
                      <a:srgbClr val="A9D18E"/>
                    </a:solidFill>
                  </a:tcPr>
                </a:tc>
                <a:tc>
                  <a:txBody>
                    <a:bodyPr/>
                    <a:lstStyle/>
                    <a:p>
                      <a:pPr algn="ctr" fontAlgn="b"/>
                      <a:r>
                        <a:rPr lang="en-US" sz="1000" b="0" u="none" strike="noStrike" dirty="0">
                          <a:solidFill>
                            <a:srgbClr val="000000"/>
                          </a:solidFill>
                          <a:effectLst/>
                        </a:rPr>
                        <a:t>94.49</a:t>
                      </a:r>
                      <a:endParaRPr lang="en-US" sz="1000" b="0" i="0" u="none" strike="noStrike" dirty="0">
                        <a:solidFill>
                          <a:srgbClr val="000000"/>
                        </a:solidFill>
                        <a:effectLst/>
                        <a:latin typeface="Aptos Narrow" panose="020B0004020202020204" pitchFamily="34" charset="0"/>
                      </a:endParaRPr>
                    </a:p>
                  </a:txBody>
                  <a:tcPr marL="9525" marR="9525" marT="9525" marB="0" anchor="b">
                    <a:solidFill>
                      <a:srgbClr val="A9D18E"/>
                    </a:solidFill>
                  </a:tcPr>
                </a:tc>
                <a:tc>
                  <a:txBody>
                    <a:bodyPr/>
                    <a:lstStyle/>
                    <a:p>
                      <a:pPr algn="ctr" fontAlgn="b"/>
                      <a:r>
                        <a:rPr lang="en-US" sz="1000" b="0" u="none" strike="noStrike" dirty="0">
                          <a:solidFill>
                            <a:srgbClr val="000000"/>
                          </a:solidFill>
                          <a:effectLst/>
                        </a:rPr>
                        <a:t>94.54</a:t>
                      </a:r>
                      <a:endParaRPr lang="en-US" sz="1000" b="0" i="0" u="none" strike="noStrike" dirty="0">
                        <a:solidFill>
                          <a:srgbClr val="000000"/>
                        </a:solidFill>
                        <a:effectLst/>
                        <a:latin typeface="Aptos Narrow" panose="020B0004020202020204" pitchFamily="34" charset="0"/>
                      </a:endParaRPr>
                    </a:p>
                  </a:txBody>
                  <a:tcPr marL="9525" marR="9525" marT="9525" marB="0" anchor="b">
                    <a:solidFill>
                      <a:srgbClr val="A9D18E"/>
                    </a:solidFill>
                  </a:tcPr>
                </a:tc>
                <a:extLst>
                  <a:ext uri="{0D108BD9-81ED-4DB2-BD59-A6C34878D82A}">
                    <a16:rowId xmlns:a16="http://schemas.microsoft.com/office/drawing/2014/main" val="2198073490"/>
                  </a:ext>
                </a:extLst>
              </a:tr>
              <a:tr h="190500">
                <a:tc>
                  <a:txBody>
                    <a:bodyPr/>
                    <a:lstStyle/>
                    <a:p>
                      <a:pPr algn="l" fontAlgn="b"/>
                      <a:r>
                        <a:rPr lang="en-US" sz="1000" b="0" u="none" strike="noStrike">
                          <a:solidFill>
                            <a:srgbClr val="000000"/>
                          </a:solidFill>
                          <a:effectLst/>
                        </a:rPr>
                        <a:t>Exp11</a:t>
                      </a:r>
                      <a:endParaRPr lang="en-US" sz="1000" b="0" i="0" u="none" strike="noStrike">
                        <a:solidFill>
                          <a:srgbClr val="000000"/>
                        </a:solidFill>
                        <a:effectLst/>
                        <a:latin typeface="Aptos Narrow" panose="020B0004020202020204" pitchFamily="34" charset="0"/>
                      </a:endParaRPr>
                    </a:p>
                  </a:txBody>
                  <a:tcPr marL="9525" marR="9525" marT="9525" marB="0" anchor="b">
                    <a:solidFill>
                      <a:srgbClr val="A9D18E"/>
                    </a:solidFill>
                  </a:tcPr>
                </a:tc>
                <a:tc>
                  <a:txBody>
                    <a:bodyPr/>
                    <a:lstStyle/>
                    <a:p>
                      <a:pPr algn="l" fontAlgn="b"/>
                      <a:r>
                        <a:rPr lang="en-US" sz="1000" b="0" u="none" strike="noStrike">
                          <a:solidFill>
                            <a:srgbClr val="000000"/>
                          </a:solidFill>
                          <a:effectLst/>
                        </a:rPr>
                        <a:t>DenseNet121</a:t>
                      </a:r>
                      <a:endParaRPr lang="en-US" sz="1000" b="0" i="0" u="none" strike="noStrike">
                        <a:solidFill>
                          <a:srgbClr val="000000"/>
                        </a:solidFill>
                        <a:effectLst/>
                        <a:latin typeface="Aptos Narrow" panose="020B0004020202020204" pitchFamily="34" charset="0"/>
                      </a:endParaRPr>
                    </a:p>
                  </a:txBody>
                  <a:tcPr marL="9525" marR="9525" marT="9525" marB="0" anchor="b">
                    <a:solidFill>
                      <a:srgbClr val="A9D18E"/>
                    </a:solidFill>
                  </a:tcPr>
                </a:tc>
                <a:tc>
                  <a:txBody>
                    <a:bodyPr/>
                    <a:lstStyle/>
                    <a:p>
                      <a:pPr algn="ctr" fontAlgn="b"/>
                      <a:r>
                        <a:rPr lang="en-US" sz="1000" b="0" u="none" strike="noStrike" dirty="0">
                          <a:solidFill>
                            <a:srgbClr val="000000"/>
                          </a:solidFill>
                          <a:effectLst/>
                        </a:rPr>
                        <a:t>Focal</a:t>
                      </a:r>
                      <a:endParaRPr lang="en-US" sz="1000" b="0" i="0" u="none" strike="noStrike" dirty="0">
                        <a:solidFill>
                          <a:srgbClr val="000000"/>
                        </a:solidFill>
                        <a:effectLst/>
                        <a:latin typeface="Aptos Narrow" panose="020B0004020202020204" pitchFamily="34" charset="0"/>
                      </a:endParaRPr>
                    </a:p>
                  </a:txBody>
                  <a:tcPr marL="9525" marR="9525" marT="9525" marB="0" anchor="b">
                    <a:solidFill>
                      <a:srgbClr val="A9D18E"/>
                    </a:solidFill>
                  </a:tcPr>
                </a:tc>
                <a:tc>
                  <a:txBody>
                    <a:bodyPr/>
                    <a:lstStyle/>
                    <a:p>
                      <a:pPr algn="ctr" fontAlgn="b"/>
                      <a:r>
                        <a:rPr lang="en-US" sz="1000" b="0" u="none" strike="noStrike" dirty="0">
                          <a:solidFill>
                            <a:srgbClr val="000000"/>
                          </a:solidFill>
                          <a:effectLst/>
                        </a:rPr>
                        <a:t>Basic</a:t>
                      </a:r>
                      <a:endParaRPr lang="en-US" sz="1000" b="0" i="0" u="none" strike="noStrike" dirty="0">
                        <a:solidFill>
                          <a:srgbClr val="000000"/>
                        </a:solidFill>
                        <a:effectLst/>
                        <a:latin typeface="Aptos Narrow" panose="020B0004020202020204" pitchFamily="34" charset="0"/>
                      </a:endParaRPr>
                    </a:p>
                  </a:txBody>
                  <a:tcPr marL="9525" marR="9525" marT="9525" marB="0" anchor="b">
                    <a:solidFill>
                      <a:srgbClr val="A9D18E"/>
                    </a:solidFill>
                  </a:tcPr>
                </a:tc>
                <a:tc>
                  <a:txBody>
                    <a:bodyPr/>
                    <a:lstStyle/>
                    <a:p>
                      <a:pPr algn="ctr" fontAlgn="b"/>
                      <a:r>
                        <a:rPr lang="en-US" sz="1000" b="0" u="none" strike="noStrike" dirty="0">
                          <a:solidFill>
                            <a:srgbClr val="000000"/>
                          </a:solidFill>
                          <a:effectLst/>
                        </a:rPr>
                        <a:t>RGB</a:t>
                      </a:r>
                      <a:endParaRPr lang="en-US" sz="1000" b="0" i="0" u="none" strike="noStrike" dirty="0">
                        <a:solidFill>
                          <a:srgbClr val="000000"/>
                        </a:solidFill>
                        <a:effectLst/>
                        <a:latin typeface="Aptos Narrow" panose="020B0004020202020204" pitchFamily="34" charset="0"/>
                      </a:endParaRPr>
                    </a:p>
                  </a:txBody>
                  <a:tcPr marL="9525" marR="9525" marT="9525" marB="0" anchor="b">
                    <a:solidFill>
                      <a:srgbClr val="A9D18E"/>
                    </a:solidFill>
                  </a:tcPr>
                </a:tc>
                <a:tc>
                  <a:txBody>
                    <a:bodyPr/>
                    <a:lstStyle/>
                    <a:p>
                      <a:pPr algn="ctr" fontAlgn="b"/>
                      <a:r>
                        <a:rPr lang="en-US" sz="1000" b="0" u="none" strike="noStrike" dirty="0">
                          <a:solidFill>
                            <a:srgbClr val="000000"/>
                          </a:solidFill>
                          <a:effectLst/>
                        </a:rPr>
                        <a:t>93.12</a:t>
                      </a:r>
                      <a:endParaRPr lang="en-US" sz="1000" b="0" i="0" u="none" strike="noStrike" dirty="0">
                        <a:solidFill>
                          <a:srgbClr val="000000"/>
                        </a:solidFill>
                        <a:effectLst/>
                        <a:latin typeface="Aptos Narrow" panose="020B0004020202020204" pitchFamily="34" charset="0"/>
                      </a:endParaRPr>
                    </a:p>
                  </a:txBody>
                  <a:tcPr marL="9525" marR="9525" marT="9525" marB="0" anchor="b">
                    <a:solidFill>
                      <a:srgbClr val="A9D18E"/>
                    </a:solidFill>
                  </a:tcPr>
                </a:tc>
                <a:tc>
                  <a:txBody>
                    <a:bodyPr/>
                    <a:lstStyle/>
                    <a:p>
                      <a:pPr algn="ctr" fontAlgn="b"/>
                      <a:r>
                        <a:rPr lang="en-US" sz="1000" b="0" u="none" strike="noStrike" dirty="0">
                          <a:solidFill>
                            <a:srgbClr val="000000"/>
                          </a:solidFill>
                          <a:effectLst/>
                        </a:rPr>
                        <a:t>93.24</a:t>
                      </a:r>
                      <a:endParaRPr lang="en-US" sz="1000" b="0" i="0" u="none" strike="noStrike" dirty="0">
                        <a:solidFill>
                          <a:srgbClr val="000000"/>
                        </a:solidFill>
                        <a:effectLst/>
                        <a:latin typeface="Aptos Narrow" panose="020B0004020202020204" pitchFamily="34" charset="0"/>
                      </a:endParaRPr>
                    </a:p>
                  </a:txBody>
                  <a:tcPr marL="9525" marR="9525" marT="9525" marB="0" anchor="b">
                    <a:solidFill>
                      <a:srgbClr val="A9D18E"/>
                    </a:solidFill>
                  </a:tcPr>
                </a:tc>
                <a:tc>
                  <a:txBody>
                    <a:bodyPr/>
                    <a:lstStyle/>
                    <a:p>
                      <a:pPr algn="ctr" fontAlgn="b"/>
                      <a:r>
                        <a:rPr lang="en-US" sz="1000" b="0" u="none" strike="noStrike" dirty="0">
                          <a:solidFill>
                            <a:srgbClr val="000000"/>
                          </a:solidFill>
                          <a:effectLst/>
                        </a:rPr>
                        <a:t>93.12</a:t>
                      </a:r>
                      <a:endParaRPr lang="en-US" sz="1000" b="0" i="0" u="none" strike="noStrike" dirty="0">
                        <a:solidFill>
                          <a:srgbClr val="000000"/>
                        </a:solidFill>
                        <a:effectLst/>
                        <a:latin typeface="Aptos Narrow" panose="020B0004020202020204" pitchFamily="34" charset="0"/>
                      </a:endParaRPr>
                    </a:p>
                  </a:txBody>
                  <a:tcPr marL="9525" marR="9525" marT="9525" marB="0" anchor="b">
                    <a:solidFill>
                      <a:srgbClr val="A9D18E"/>
                    </a:solidFill>
                  </a:tcPr>
                </a:tc>
                <a:tc>
                  <a:txBody>
                    <a:bodyPr/>
                    <a:lstStyle/>
                    <a:p>
                      <a:pPr algn="ctr" fontAlgn="b"/>
                      <a:r>
                        <a:rPr lang="en-US" sz="1000" b="0" u="none" strike="noStrike" dirty="0">
                          <a:solidFill>
                            <a:srgbClr val="000000"/>
                          </a:solidFill>
                          <a:effectLst/>
                        </a:rPr>
                        <a:t>93.16</a:t>
                      </a:r>
                      <a:endParaRPr lang="en-US" sz="1000" b="0" i="0" u="none" strike="noStrike" dirty="0">
                        <a:solidFill>
                          <a:srgbClr val="000000"/>
                        </a:solidFill>
                        <a:effectLst/>
                        <a:latin typeface="Aptos Narrow" panose="020B0004020202020204" pitchFamily="34" charset="0"/>
                      </a:endParaRPr>
                    </a:p>
                  </a:txBody>
                  <a:tcPr marL="9525" marR="9525" marT="9525" marB="0" anchor="b">
                    <a:solidFill>
                      <a:srgbClr val="A9D18E"/>
                    </a:solidFill>
                  </a:tcPr>
                </a:tc>
                <a:extLst>
                  <a:ext uri="{0D108BD9-81ED-4DB2-BD59-A6C34878D82A}">
                    <a16:rowId xmlns:a16="http://schemas.microsoft.com/office/drawing/2014/main" val="699710037"/>
                  </a:ext>
                </a:extLst>
              </a:tr>
              <a:tr h="190500">
                <a:tc>
                  <a:txBody>
                    <a:bodyPr/>
                    <a:lstStyle/>
                    <a:p>
                      <a:pPr algn="l" fontAlgn="b"/>
                      <a:r>
                        <a:rPr lang="en-US" sz="1000" b="0" u="none" strike="noStrike">
                          <a:solidFill>
                            <a:srgbClr val="000000"/>
                          </a:solidFill>
                          <a:effectLst/>
                        </a:rPr>
                        <a:t>Exp12</a:t>
                      </a:r>
                      <a:endParaRPr lang="en-US" sz="1000" b="0" i="0" u="none" strike="noStrike">
                        <a:solidFill>
                          <a:srgbClr val="000000"/>
                        </a:solidFill>
                        <a:effectLst/>
                        <a:latin typeface="Aptos Narrow" panose="020B0004020202020204" pitchFamily="34" charset="0"/>
                      </a:endParaRPr>
                    </a:p>
                  </a:txBody>
                  <a:tcPr marL="9525" marR="9525" marT="9525" marB="0" anchor="b"/>
                </a:tc>
                <a:tc>
                  <a:txBody>
                    <a:bodyPr/>
                    <a:lstStyle/>
                    <a:p>
                      <a:pPr algn="l" fontAlgn="b"/>
                      <a:r>
                        <a:rPr lang="en-US" sz="1000" b="0" u="none" strike="noStrike">
                          <a:solidFill>
                            <a:srgbClr val="000000"/>
                          </a:solidFill>
                          <a:effectLst/>
                        </a:rPr>
                        <a:t>EfficientConvModel</a:t>
                      </a:r>
                      <a:endParaRPr lang="en-US" sz="1000" b="0" i="0" u="none" strike="noStrike">
                        <a:solidFill>
                          <a:srgbClr val="000000"/>
                        </a:solidFill>
                        <a:effectLst/>
                        <a:latin typeface="Aptos Narrow" panose="020B0004020202020204" pitchFamily="34" charset="0"/>
                      </a:endParaRPr>
                    </a:p>
                  </a:txBody>
                  <a:tcPr marL="9525" marR="9525" marT="9525" marB="0" anchor="b"/>
                </a:tc>
                <a:tc>
                  <a:txBody>
                    <a:bodyPr/>
                    <a:lstStyle/>
                    <a:p>
                      <a:pPr algn="ctr" fontAlgn="b"/>
                      <a:r>
                        <a:rPr lang="en-US" sz="1000" b="0" u="none" strike="noStrike">
                          <a:solidFill>
                            <a:srgbClr val="000000"/>
                          </a:solidFill>
                          <a:effectLst/>
                        </a:rPr>
                        <a:t>CrossEntropy</a:t>
                      </a:r>
                      <a:endParaRPr lang="en-US" sz="1000" b="0" i="0" u="none" strike="noStrike">
                        <a:solidFill>
                          <a:srgbClr val="000000"/>
                        </a:solidFill>
                        <a:effectLst/>
                        <a:latin typeface="Aptos Narrow" panose="020B0004020202020204" pitchFamily="34" charset="0"/>
                      </a:endParaRPr>
                    </a:p>
                  </a:txBody>
                  <a:tcPr marL="9525" marR="9525" marT="9525" marB="0" anchor="b"/>
                </a:tc>
                <a:tc>
                  <a:txBody>
                    <a:bodyPr/>
                    <a:lstStyle/>
                    <a:p>
                      <a:pPr algn="ctr" fontAlgn="b"/>
                      <a:r>
                        <a:rPr lang="en-US" sz="1000" b="0" u="none" strike="noStrike" dirty="0">
                          <a:solidFill>
                            <a:srgbClr val="000000"/>
                          </a:solidFill>
                          <a:effectLst/>
                        </a:rPr>
                        <a:t>Advanced</a:t>
                      </a:r>
                      <a:endParaRPr lang="en-US" sz="1000" b="0" i="0" u="none" strike="noStrike" dirty="0">
                        <a:solidFill>
                          <a:srgbClr val="000000"/>
                        </a:solidFill>
                        <a:effectLst/>
                        <a:latin typeface="Aptos Narrow" panose="020B0004020202020204" pitchFamily="34" charset="0"/>
                      </a:endParaRPr>
                    </a:p>
                  </a:txBody>
                  <a:tcPr marL="9525" marR="9525" marT="9525" marB="0" anchor="b"/>
                </a:tc>
                <a:tc>
                  <a:txBody>
                    <a:bodyPr/>
                    <a:lstStyle/>
                    <a:p>
                      <a:pPr algn="ctr" fontAlgn="b"/>
                      <a:r>
                        <a:rPr lang="en-US" sz="1000" b="0" u="none" strike="noStrike" dirty="0">
                          <a:solidFill>
                            <a:srgbClr val="000000"/>
                          </a:solidFill>
                          <a:effectLst/>
                        </a:rPr>
                        <a:t>RGB</a:t>
                      </a:r>
                      <a:endParaRPr lang="en-US" sz="1000" b="0" i="0" u="none" strike="noStrike" dirty="0">
                        <a:solidFill>
                          <a:srgbClr val="000000"/>
                        </a:solidFill>
                        <a:effectLst/>
                        <a:latin typeface="Aptos Narrow" panose="020B0004020202020204" pitchFamily="34" charset="0"/>
                      </a:endParaRPr>
                    </a:p>
                  </a:txBody>
                  <a:tcPr marL="9525" marR="9525" marT="9525" marB="0" anchor="b"/>
                </a:tc>
                <a:tc>
                  <a:txBody>
                    <a:bodyPr/>
                    <a:lstStyle/>
                    <a:p>
                      <a:pPr algn="ctr" fontAlgn="b"/>
                      <a:r>
                        <a:rPr lang="en-US" sz="1000" b="0" u="none" strike="noStrike">
                          <a:solidFill>
                            <a:srgbClr val="000000"/>
                          </a:solidFill>
                          <a:effectLst/>
                        </a:rPr>
                        <a:t>86.61</a:t>
                      </a:r>
                      <a:endParaRPr lang="en-US" sz="1000" b="0" i="0" u="none" strike="noStrike">
                        <a:solidFill>
                          <a:srgbClr val="000000"/>
                        </a:solidFill>
                        <a:effectLst/>
                        <a:latin typeface="Aptos Narrow" panose="020B0004020202020204" pitchFamily="34" charset="0"/>
                      </a:endParaRPr>
                    </a:p>
                  </a:txBody>
                  <a:tcPr marL="9525" marR="9525" marT="9525" marB="0" anchor="b"/>
                </a:tc>
                <a:tc>
                  <a:txBody>
                    <a:bodyPr/>
                    <a:lstStyle/>
                    <a:p>
                      <a:pPr algn="ctr" fontAlgn="b"/>
                      <a:r>
                        <a:rPr lang="en-US" sz="1000" b="0" u="none" strike="noStrike">
                          <a:solidFill>
                            <a:srgbClr val="000000"/>
                          </a:solidFill>
                          <a:effectLst/>
                        </a:rPr>
                        <a:t>86.54</a:t>
                      </a:r>
                      <a:endParaRPr lang="en-US" sz="1000" b="0" i="0" u="none" strike="noStrike">
                        <a:solidFill>
                          <a:srgbClr val="000000"/>
                        </a:solidFill>
                        <a:effectLst/>
                        <a:latin typeface="Aptos Narrow" panose="020B0004020202020204" pitchFamily="34" charset="0"/>
                      </a:endParaRPr>
                    </a:p>
                  </a:txBody>
                  <a:tcPr marL="9525" marR="9525" marT="9525" marB="0" anchor="b"/>
                </a:tc>
                <a:tc>
                  <a:txBody>
                    <a:bodyPr/>
                    <a:lstStyle/>
                    <a:p>
                      <a:pPr algn="ctr" fontAlgn="b"/>
                      <a:r>
                        <a:rPr lang="en-US" sz="1000" b="0" u="none" strike="noStrike">
                          <a:solidFill>
                            <a:srgbClr val="000000"/>
                          </a:solidFill>
                          <a:effectLst/>
                        </a:rPr>
                        <a:t>86.61</a:t>
                      </a:r>
                      <a:endParaRPr lang="en-US" sz="1000" b="0" i="0" u="none" strike="noStrike">
                        <a:solidFill>
                          <a:srgbClr val="000000"/>
                        </a:solidFill>
                        <a:effectLst/>
                        <a:latin typeface="Aptos Narrow" panose="020B0004020202020204" pitchFamily="34" charset="0"/>
                      </a:endParaRPr>
                    </a:p>
                  </a:txBody>
                  <a:tcPr marL="9525" marR="9525" marT="9525" marB="0" anchor="b"/>
                </a:tc>
                <a:tc>
                  <a:txBody>
                    <a:bodyPr/>
                    <a:lstStyle/>
                    <a:p>
                      <a:pPr algn="ctr" fontAlgn="b"/>
                      <a:r>
                        <a:rPr lang="en-US" sz="1000" b="0" u="none" strike="noStrike" dirty="0">
                          <a:solidFill>
                            <a:srgbClr val="000000"/>
                          </a:solidFill>
                          <a:effectLst/>
                        </a:rPr>
                        <a:t>86.16</a:t>
                      </a:r>
                      <a:endParaRPr lang="en-US" sz="1000" b="0" i="0" u="none" strike="noStrike" dirty="0">
                        <a:solidFill>
                          <a:srgbClr val="000000"/>
                        </a:solidFill>
                        <a:effectLst/>
                        <a:latin typeface="Aptos Narrow" panose="020B0004020202020204" pitchFamily="34" charset="0"/>
                      </a:endParaRPr>
                    </a:p>
                  </a:txBody>
                  <a:tcPr marL="9525" marR="9525" marT="9525" marB="0" anchor="b"/>
                </a:tc>
                <a:extLst>
                  <a:ext uri="{0D108BD9-81ED-4DB2-BD59-A6C34878D82A}">
                    <a16:rowId xmlns:a16="http://schemas.microsoft.com/office/drawing/2014/main" val="3605343999"/>
                  </a:ext>
                </a:extLst>
              </a:tr>
              <a:tr h="190500">
                <a:tc>
                  <a:txBody>
                    <a:bodyPr/>
                    <a:lstStyle/>
                    <a:p>
                      <a:pPr algn="l" fontAlgn="b"/>
                      <a:r>
                        <a:rPr lang="en-US" sz="1000" b="0" u="none" strike="noStrike">
                          <a:solidFill>
                            <a:srgbClr val="000000"/>
                          </a:solidFill>
                          <a:effectLst/>
                        </a:rPr>
                        <a:t>Exp13</a:t>
                      </a:r>
                      <a:endParaRPr lang="en-US" sz="1000" b="0" i="0" u="none" strike="noStrike">
                        <a:solidFill>
                          <a:srgbClr val="000000"/>
                        </a:solidFill>
                        <a:effectLst/>
                        <a:latin typeface="Aptos Narrow" panose="020B0004020202020204" pitchFamily="34" charset="0"/>
                      </a:endParaRPr>
                    </a:p>
                  </a:txBody>
                  <a:tcPr marL="9525" marR="9525" marT="9525" marB="0" anchor="b"/>
                </a:tc>
                <a:tc>
                  <a:txBody>
                    <a:bodyPr/>
                    <a:lstStyle/>
                    <a:p>
                      <a:pPr algn="l" fontAlgn="b"/>
                      <a:r>
                        <a:rPr lang="en-US" sz="1000" b="0" u="none" strike="noStrike">
                          <a:solidFill>
                            <a:srgbClr val="000000"/>
                          </a:solidFill>
                          <a:effectLst/>
                        </a:rPr>
                        <a:t>ResidualModel</a:t>
                      </a:r>
                      <a:endParaRPr lang="en-US" sz="1000" b="0" i="0" u="none" strike="noStrike">
                        <a:solidFill>
                          <a:srgbClr val="000000"/>
                        </a:solidFill>
                        <a:effectLst/>
                        <a:latin typeface="Aptos Narrow" panose="020B0004020202020204" pitchFamily="34" charset="0"/>
                      </a:endParaRPr>
                    </a:p>
                  </a:txBody>
                  <a:tcPr marL="9525" marR="9525" marT="9525" marB="0" anchor="b"/>
                </a:tc>
                <a:tc>
                  <a:txBody>
                    <a:bodyPr/>
                    <a:lstStyle/>
                    <a:p>
                      <a:pPr algn="ctr" fontAlgn="b"/>
                      <a:r>
                        <a:rPr lang="en-US" sz="1000" b="0" u="none" strike="noStrike">
                          <a:solidFill>
                            <a:srgbClr val="000000"/>
                          </a:solidFill>
                          <a:effectLst/>
                        </a:rPr>
                        <a:t>Composite</a:t>
                      </a:r>
                      <a:endParaRPr lang="en-US" sz="1000" b="0" i="0" u="none" strike="noStrike">
                        <a:solidFill>
                          <a:srgbClr val="000000"/>
                        </a:solidFill>
                        <a:effectLst/>
                        <a:latin typeface="Aptos Narrow" panose="020B0004020202020204" pitchFamily="34" charset="0"/>
                      </a:endParaRPr>
                    </a:p>
                  </a:txBody>
                  <a:tcPr marL="9525" marR="9525" marT="9525" marB="0" anchor="b"/>
                </a:tc>
                <a:tc>
                  <a:txBody>
                    <a:bodyPr/>
                    <a:lstStyle/>
                    <a:p>
                      <a:pPr algn="ctr" fontAlgn="b"/>
                      <a:r>
                        <a:rPr lang="en-US" sz="1000" b="0" u="none" strike="noStrike">
                          <a:solidFill>
                            <a:srgbClr val="000000"/>
                          </a:solidFill>
                          <a:effectLst/>
                        </a:rPr>
                        <a:t>Advanced</a:t>
                      </a:r>
                      <a:endParaRPr lang="en-US" sz="1000" b="0" i="0" u="none" strike="noStrike">
                        <a:solidFill>
                          <a:srgbClr val="000000"/>
                        </a:solidFill>
                        <a:effectLst/>
                        <a:latin typeface="Aptos Narrow" panose="020B0004020202020204" pitchFamily="34" charset="0"/>
                      </a:endParaRPr>
                    </a:p>
                  </a:txBody>
                  <a:tcPr marL="9525" marR="9525" marT="9525" marB="0" anchor="b"/>
                </a:tc>
                <a:tc>
                  <a:txBody>
                    <a:bodyPr/>
                    <a:lstStyle/>
                    <a:p>
                      <a:pPr algn="ctr" fontAlgn="b"/>
                      <a:r>
                        <a:rPr lang="en-US" sz="1000" b="0" u="none" strike="noStrike" dirty="0">
                          <a:solidFill>
                            <a:srgbClr val="000000"/>
                          </a:solidFill>
                          <a:effectLst/>
                        </a:rPr>
                        <a:t>RGB</a:t>
                      </a:r>
                      <a:endParaRPr lang="en-US" sz="1000" b="0" i="0" u="none" strike="noStrike" dirty="0">
                        <a:solidFill>
                          <a:srgbClr val="000000"/>
                        </a:solidFill>
                        <a:effectLst/>
                        <a:latin typeface="Aptos Narrow" panose="020B0004020202020204" pitchFamily="34" charset="0"/>
                      </a:endParaRPr>
                    </a:p>
                  </a:txBody>
                  <a:tcPr marL="9525" marR="9525" marT="9525" marB="0" anchor="b"/>
                </a:tc>
                <a:tc>
                  <a:txBody>
                    <a:bodyPr/>
                    <a:lstStyle/>
                    <a:p>
                      <a:pPr algn="ctr" fontAlgn="b"/>
                      <a:r>
                        <a:rPr lang="en-US" sz="1000" b="0" u="none" strike="noStrike">
                          <a:solidFill>
                            <a:srgbClr val="000000"/>
                          </a:solidFill>
                          <a:effectLst/>
                        </a:rPr>
                        <a:t>86.81</a:t>
                      </a:r>
                      <a:endParaRPr lang="en-US" sz="1000" b="0" i="0" u="none" strike="noStrike">
                        <a:solidFill>
                          <a:srgbClr val="000000"/>
                        </a:solidFill>
                        <a:effectLst/>
                        <a:latin typeface="Aptos Narrow" panose="020B0004020202020204" pitchFamily="34" charset="0"/>
                      </a:endParaRPr>
                    </a:p>
                  </a:txBody>
                  <a:tcPr marL="9525" marR="9525" marT="9525" marB="0" anchor="b"/>
                </a:tc>
                <a:tc>
                  <a:txBody>
                    <a:bodyPr/>
                    <a:lstStyle/>
                    <a:p>
                      <a:pPr algn="ctr" fontAlgn="b"/>
                      <a:r>
                        <a:rPr lang="en-US" sz="1000" b="0" u="none" strike="noStrike">
                          <a:solidFill>
                            <a:srgbClr val="000000"/>
                          </a:solidFill>
                          <a:effectLst/>
                        </a:rPr>
                        <a:t>86.94</a:t>
                      </a:r>
                      <a:endParaRPr lang="en-US" sz="1000" b="0" i="0" u="none" strike="noStrike">
                        <a:solidFill>
                          <a:srgbClr val="000000"/>
                        </a:solidFill>
                        <a:effectLst/>
                        <a:latin typeface="Aptos Narrow" panose="020B0004020202020204" pitchFamily="34" charset="0"/>
                      </a:endParaRPr>
                    </a:p>
                  </a:txBody>
                  <a:tcPr marL="9525" marR="9525" marT="9525" marB="0" anchor="b"/>
                </a:tc>
                <a:tc>
                  <a:txBody>
                    <a:bodyPr/>
                    <a:lstStyle/>
                    <a:p>
                      <a:pPr algn="ctr" fontAlgn="b"/>
                      <a:r>
                        <a:rPr lang="en-US" sz="1000" b="0" u="none" strike="noStrike">
                          <a:solidFill>
                            <a:srgbClr val="000000"/>
                          </a:solidFill>
                          <a:effectLst/>
                        </a:rPr>
                        <a:t>86.81</a:t>
                      </a:r>
                      <a:endParaRPr lang="en-US" sz="1000" b="0" i="0" u="none" strike="noStrike">
                        <a:solidFill>
                          <a:srgbClr val="000000"/>
                        </a:solidFill>
                        <a:effectLst/>
                        <a:latin typeface="Aptos Narrow" panose="020B0004020202020204" pitchFamily="34" charset="0"/>
                      </a:endParaRPr>
                    </a:p>
                  </a:txBody>
                  <a:tcPr marL="9525" marR="9525" marT="9525" marB="0" anchor="b"/>
                </a:tc>
                <a:tc>
                  <a:txBody>
                    <a:bodyPr/>
                    <a:lstStyle/>
                    <a:p>
                      <a:pPr algn="ctr" fontAlgn="b"/>
                      <a:r>
                        <a:rPr lang="en-US" sz="1000" b="0" u="none" strike="noStrike" dirty="0">
                          <a:solidFill>
                            <a:srgbClr val="000000"/>
                          </a:solidFill>
                          <a:effectLst/>
                        </a:rPr>
                        <a:t>86.87</a:t>
                      </a:r>
                      <a:endParaRPr lang="en-US" sz="1000" b="0" i="0" u="none" strike="noStrike" dirty="0">
                        <a:solidFill>
                          <a:srgbClr val="000000"/>
                        </a:solidFill>
                        <a:effectLst/>
                        <a:latin typeface="Aptos Narrow" panose="020B0004020202020204" pitchFamily="34" charset="0"/>
                      </a:endParaRPr>
                    </a:p>
                  </a:txBody>
                  <a:tcPr marL="9525" marR="9525" marT="9525" marB="0" anchor="b"/>
                </a:tc>
                <a:extLst>
                  <a:ext uri="{0D108BD9-81ED-4DB2-BD59-A6C34878D82A}">
                    <a16:rowId xmlns:a16="http://schemas.microsoft.com/office/drawing/2014/main" val="3464911091"/>
                  </a:ext>
                </a:extLst>
              </a:tr>
              <a:tr h="190500">
                <a:tc>
                  <a:txBody>
                    <a:bodyPr/>
                    <a:lstStyle/>
                    <a:p>
                      <a:pPr algn="l" fontAlgn="b"/>
                      <a:r>
                        <a:rPr lang="en-US" sz="1000" b="0" u="none" strike="noStrike">
                          <a:solidFill>
                            <a:srgbClr val="000000"/>
                          </a:solidFill>
                          <a:effectLst/>
                        </a:rPr>
                        <a:t>Exp14</a:t>
                      </a:r>
                      <a:endParaRPr lang="en-US" sz="1000" b="0" i="0" u="none" strike="noStrike">
                        <a:solidFill>
                          <a:srgbClr val="000000"/>
                        </a:solidFill>
                        <a:effectLst/>
                        <a:latin typeface="Aptos Narrow" panose="020B0004020202020204" pitchFamily="34" charset="0"/>
                      </a:endParaRPr>
                    </a:p>
                  </a:txBody>
                  <a:tcPr marL="9525" marR="9525" marT="9525" marB="0" anchor="b"/>
                </a:tc>
                <a:tc>
                  <a:txBody>
                    <a:bodyPr/>
                    <a:lstStyle/>
                    <a:p>
                      <a:pPr algn="l" fontAlgn="b"/>
                      <a:r>
                        <a:rPr lang="en-US" sz="1000" b="0" u="none" strike="noStrike">
                          <a:solidFill>
                            <a:srgbClr val="000000"/>
                          </a:solidFill>
                          <a:effectLst/>
                        </a:rPr>
                        <a:t>EfficientConvModel</a:t>
                      </a:r>
                      <a:endParaRPr lang="en-US" sz="1000" b="0" i="0" u="none" strike="noStrike">
                        <a:solidFill>
                          <a:srgbClr val="000000"/>
                        </a:solidFill>
                        <a:effectLst/>
                        <a:latin typeface="Aptos Narrow" panose="020B0004020202020204" pitchFamily="34" charset="0"/>
                      </a:endParaRPr>
                    </a:p>
                  </a:txBody>
                  <a:tcPr marL="9525" marR="9525" marT="9525" marB="0" anchor="b"/>
                </a:tc>
                <a:tc>
                  <a:txBody>
                    <a:bodyPr/>
                    <a:lstStyle/>
                    <a:p>
                      <a:pPr algn="ctr" fontAlgn="b"/>
                      <a:r>
                        <a:rPr lang="en-US" sz="1000" b="0" u="none" strike="noStrike">
                          <a:solidFill>
                            <a:srgbClr val="000000"/>
                          </a:solidFill>
                          <a:effectLst/>
                        </a:rPr>
                        <a:t>Composite</a:t>
                      </a:r>
                      <a:endParaRPr lang="en-US" sz="1000" b="0" i="0" u="none" strike="noStrike">
                        <a:solidFill>
                          <a:srgbClr val="000000"/>
                        </a:solidFill>
                        <a:effectLst/>
                        <a:latin typeface="Aptos Narrow" panose="020B0004020202020204" pitchFamily="34" charset="0"/>
                      </a:endParaRPr>
                    </a:p>
                  </a:txBody>
                  <a:tcPr marL="9525" marR="9525" marT="9525" marB="0" anchor="b"/>
                </a:tc>
                <a:tc>
                  <a:txBody>
                    <a:bodyPr/>
                    <a:lstStyle/>
                    <a:p>
                      <a:pPr algn="ctr" fontAlgn="b"/>
                      <a:r>
                        <a:rPr lang="en-US" sz="1000" b="0" u="none" strike="noStrike">
                          <a:solidFill>
                            <a:srgbClr val="000000"/>
                          </a:solidFill>
                          <a:effectLst/>
                        </a:rPr>
                        <a:t>Basic</a:t>
                      </a:r>
                      <a:endParaRPr lang="en-US" sz="1000" b="0" i="0" u="none" strike="noStrike">
                        <a:solidFill>
                          <a:srgbClr val="000000"/>
                        </a:solidFill>
                        <a:effectLst/>
                        <a:latin typeface="Aptos Narrow" panose="020B0004020202020204" pitchFamily="34" charset="0"/>
                      </a:endParaRPr>
                    </a:p>
                  </a:txBody>
                  <a:tcPr marL="9525" marR="9525" marT="9525" marB="0" anchor="b"/>
                </a:tc>
                <a:tc>
                  <a:txBody>
                    <a:bodyPr/>
                    <a:lstStyle/>
                    <a:p>
                      <a:pPr algn="ctr" fontAlgn="b"/>
                      <a:r>
                        <a:rPr lang="en-US" sz="1000" b="0" u="none" strike="noStrike" dirty="0">
                          <a:solidFill>
                            <a:srgbClr val="000000"/>
                          </a:solidFill>
                          <a:effectLst/>
                        </a:rPr>
                        <a:t>RGB</a:t>
                      </a:r>
                      <a:endParaRPr lang="en-US" sz="1000" b="0" i="0" u="none" strike="noStrike" dirty="0">
                        <a:solidFill>
                          <a:srgbClr val="000000"/>
                        </a:solidFill>
                        <a:effectLst/>
                        <a:latin typeface="Aptos Narrow" panose="020B0004020202020204" pitchFamily="34" charset="0"/>
                      </a:endParaRPr>
                    </a:p>
                  </a:txBody>
                  <a:tcPr marL="9525" marR="9525" marT="9525" marB="0" anchor="b"/>
                </a:tc>
                <a:tc>
                  <a:txBody>
                    <a:bodyPr/>
                    <a:lstStyle/>
                    <a:p>
                      <a:pPr algn="ctr" fontAlgn="b"/>
                      <a:r>
                        <a:rPr lang="en-US" sz="1000" b="0" u="none" strike="noStrike">
                          <a:solidFill>
                            <a:srgbClr val="000000"/>
                          </a:solidFill>
                          <a:effectLst/>
                        </a:rPr>
                        <a:t>91.61</a:t>
                      </a:r>
                      <a:endParaRPr lang="en-US" sz="1000" b="0" i="0" u="none" strike="noStrike">
                        <a:solidFill>
                          <a:srgbClr val="000000"/>
                        </a:solidFill>
                        <a:effectLst/>
                        <a:latin typeface="Aptos Narrow" panose="020B0004020202020204" pitchFamily="34" charset="0"/>
                      </a:endParaRPr>
                    </a:p>
                  </a:txBody>
                  <a:tcPr marL="9525" marR="9525" marT="9525" marB="0" anchor="b"/>
                </a:tc>
                <a:tc>
                  <a:txBody>
                    <a:bodyPr/>
                    <a:lstStyle/>
                    <a:p>
                      <a:pPr algn="ctr" fontAlgn="b"/>
                      <a:r>
                        <a:rPr lang="en-US" sz="1000" b="0" u="none" strike="noStrike">
                          <a:solidFill>
                            <a:srgbClr val="000000"/>
                          </a:solidFill>
                          <a:effectLst/>
                        </a:rPr>
                        <a:t>91.56</a:t>
                      </a:r>
                      <a:endParaRPr lang="en-US" sz="1000" b="0" i="0" u="none" strike="noStrike">
                        <a:solidFill>
                          <a:srgbClr val="000000"/>
                        </a:solidFill>
                        <a:effectLst/>
                        <a:latin typeface="Aptos Narrow" panose="020B0004020202020204" pitchFamily="34" charset="0"/>
                      </a:endParaRPr>
                    </a:p>
                  </a:txBody>
                  <a:tcPr marL="9525" marR="9525" marT="9525" marB="0" anchor="b"/>
                </a:tc>
                <a:tc>
                  <a:txBody>
                    <a:bodyPr/>
                    <a:lstStyle/>
                    <a:p>
                      <a:pPr algn="ctr" fontAlgn="b"/>
                      <a:r>
                        <a:rPr lang="en-US" sz="1000" b="0" u="none" strike="noStrike">
                          <a:solidFill>
                            <a:srgbClr val="000000"/>
                          </a:solidFill>
                          <a:effectLst/>
                        </a:rPr>
                        <a:t>91.61</a:t>
                      </a:r>
                      <a:endParaRPr lang="en-US" sz="1000" b="0" i="0" u="none" strike="noStrike">
                        <a:solidFill>
                          <a:srgbClr val="000000"/>
                        </a:solidFill>
                        <a:effectLst/>
                        <a:latin typeface="Aptos Narrow" panose="020B0004020202020204" pitchFamily="34" charset="0"/>
                      </a:endParaRPr>
                    </a:p>
                  </a:txBody>
                  <a:tcPr marL="9525" marR="9525" marT="9525" marB="0" anchor="b"/>
                </a:tc>
                <a:tc>
                  <a:txBody>
                    <a:bodyPr/>
                    <a:lstStyle/>
                    <a:p>
                      <a:pPr algn="ctr" fontAlgn="b"/>
                      <a:r>
                        <a:rPr lang="en-US" sz="1000" b="0" u="none" strike="noStrike" dirty="0">
                          <a:solidFill>
                            <a:srgbClr val="000000"/>
                          </a:solidFill>
                          <a:effectLst/>
                        </a:rPr>
                        <a:t>91.5</a:t>
                      </a:r>
                      <a:endParaRPr lang="en-US" sz="1000" b="0" i="0" u="none" strike="noStrike" dirty="0">
                        <a:solidFill>
                          <a:srgbClr val="000000"/>
                        </a:solidFill>
                        <a:effectLst/>
                        <a:latin typeface="Aptos Narrow" panose="020B0004020202020204" pitchFamily="34" charset="0"/>
                      </a:endParaRPr>
                    </a:p>
                  </a:txBody>
                  <a:tcPr marL="9525" marR="9525" marT="9525" marB="0" anchor="b"/>
                </a:tc>
                <a:extLst>
                  <a:ext uri="{0D108BD9-81ED-4DB2-BD59-A6C34878D82A}">
                    <a16:rowId xmlns:a16="http://schemas.microsoft.com/office/drawing/2014/main" val="2137972450"/>
                  </a:ext>
                </a:extLst>
              </a:tr>
              <a:tr h="190500">
                <a:tc>
                  <a:txBody>
                    <a:bodyPr/>
                    <a:lstStyle/>
                    <a:p>
                      <a:pPr algn="l" fontAlgn="b"/>
                      <a:r>
                        <a:rPr lang="en-US" sz="1000" b="0" u="none" strike="noStrike">
                          <a:solidFill>
                            <a:srgbClr val="000000"/>
                          </a:solidFill>
                          <a:effectLst/>
                        </a:rPr>
                        <a:t>Exp15</a:t>
                      </a:r>
                      <a:endParaRPr lang="en-US" sz="1000" b="0" i="0" u="none" strike="noStrike">
                        <a:solidFill>
                          <a:srgbClr val="000000"/>
                        </a:solidFill>
                        <a:effectLst/>
                        <a:latin typeface="Aptos Narrow" panose="020B0004020202020204" pitchFamily="34" charset="0"/>
                      </a:endParaRPr>
                    </a:p>
                  </a:txBody>
                  <a:tcPr marL="9525" marR="9525" marT="9525" marB="0" anchor="b"/>
                </a:tc>
                <a:tc>
                  <a:txBody>
                    <a:bodyPr/>
                    <a:lstStyle/>
                    <a:p>
                      <a:pPr algn="l" fontAlgn="b"/>
                      <a:r>
                        <a:rPr lang="en-US" sz="1000" b="0" u="none" strike="noStrike">
                          <a:solidFill>
                            <a:srgbClr val="000000"/>
                          </a:solidFill>
                          <a:effectLst/>
                        </a:rPr>
                        <a:t>UNetClassifier</a:t>
                      </a:r>
                      <a:endParaRPr lang="en-US" sz="1000" b="0" i="0" u="none" strike="noStrike">
                        <a:solidFill>
                          <a:srgbClr val="000000"/>
                        </a:solidFill>
                        <a:effectLst/>
                        <a:latin typeface="Aptos Narrow" panose="020B0004020202020204" pitchFamily="34" charset="0"/>
                      </a:endParaRPr>
                    </a:p>
                  </a:txBody>
                  <a:tcPr marL="9525" marR="9525" marT="9525" marB="0" anchor="b"/>
                </a:tc>
                <a:tc>
                  <a:txBody>
                    <a:bodyPr/>
                    <a:lstStyle/>
                    <a:p>
                      <a:pPr algn="ctr" fontAlgn="b"/>
                      <a:r>
                        <a:rPr lang="en-US" sz="1000" b="0" u="none" strike="noStrike">
                          <a:solidFill>
                            <a:srgbClr val="000000"/>
                          </a:solidFill>
                          <a:effectLst/>
                        </a:rPr>
                        <a:t>Composite</a:t>
                      </a:r>
                      <a:endParaRPr lang="en-US" sz="1000" b="0" i="0" u="none" strike="noStrike">
                        <a:solidFill>
                          <a:srgbClr val="000000"/>
                        </a:solidFill>
                        <a:effectLst/>
                        <a:latin typeface="Aptos Narrow" panose="020B0004020202020204" pitchFamily="34" charset="0"/>
                      </a:endParaRPr>
                    </a:p>
                  </a:txBody>
                  <a:tcPr marL="9525" marR="9525" marT="9525" marB="0" anchor="b"/>
                </a:tc>
                <a:tc>
                  <a:txBody>
                    <a:bodyPr/>
                    <a:lstStyle/>
                    <a:p>
                      <a:pPr algn="ctr" fontAlgn="b"/>
                      <a:r>
                        <a:rPr lang="en-US" sz="1000" b="0" u="none" strike="noStrike">
                          <a:solidFill>
                            <a:srgbClr val="000000"/>
                          </a:solidFill>
                          <a:effectLst/>
                        </a:rPr>
                        <a:t>Advanced</a:t>
                      </a:r>
                      <a:endParaRPr lang="en-US" sz="1000" b="0" i="0" u="none" strike="noStrike">
                        <a:solidFill>
                          <a:srgbClr val="000000"/>
                        </a:solidFill>
                        <a:effectLst/>
                        <a:latin typeface="Aptos Narrow" panose="020B0004020202020204" pitchFamily="34" charset="0"/>
                      </a:endParaRPr>
                    </a:p>
                  </a:txBody>
                  <a:tcPr marL="9525" marR="9525" marT="9525" marB="0" anchor="b"/>
                </a:tc>
                <a:tc>
                  <a:txBody>
                    <a:bodyPr/>
                    <a:lstStyle/>
                    <a:p>
                      <a:pPr algn="ctr" fontAlgn="b"/>
                      <a:r>
                        <a:rPr lang="en-US" sz="1000" b="0" u="none" strike="noStrike" dirty="0">
                          <a:solidFill>
                            <a:srgbClr val="000000"/>
                          </a:solidFill>
                          <a:effectLst/>
                        </a:rPr>
                        <a:t>RGB</a:t>
                      </a:r>
                      <a:endParaRPr lang="en-US" sz="1000" b="0" i="0" u="none" strike="noStrike" dirty="0">
                        <a:solidFill>
                          <a:srgbClr val="000000"/>
                        </a:solidFill>
                        <a:effectLst/>
                        <a:latin typeface="Aptos Narrow" panose="020B0004020202020204" pitchFamily="34" charset="0"/>
                      </a:endParaRPr>
                    </a:p>
                  </a:txBody>
                  <a:tcPr marL="9525" marR="9525" marT="9525" marB="0" anchor="b"/>
                </a:tc>
                <a:tc>
                  <a:txBody>
                    <a:bodyPr/>
                    <a:lstStyle/>
                    <a:p>
                      <a:pPr algn="ctr" fontAlgn="b"/>
                      <a:r>
                        <a:rPr lang="en-US" sz="1000" b="0" u="none" strike="noStrike">
                          <a:solidFill>
                            <a:srgbClr val="000000"/>
                          </a:solidFill>
                          <a:effectLst/>
                        </a:rPr>
                        <a:t>89.48</a:t>
                      </a:r>
                      <a:endParaRPr lang="en-US" sz="1000" b="0" i="0" u="none" strike="noStrike">
                        <a:solidFill>
                          <a:srgbClr val="000000"/>
                        </a:solidFill>
                        <a:effectLst/>
                        <a:latin typeface="Aptos Narrow" panose="020B0004020202020204" pitchFamily="34" charset="0"/>
                      </a:endParaRPr>
                    </a:p>
                  </a:txBody>
                  <a:tcPr marL="9525" marR="9525" marT="9525" marB="0" anchor="b"/>
                </a:tc>
                <a:tc>
                  <a:txBody>
                    <a:bodyPr/>
                    <a:lstStyle/>
                    <a:p>
                      <a:pPr algn="ctr" fontAlgn="b"/>
                      <a:r>
                        <a:rPr lang="en-US" sz="1000" b="0" u="none" strike="noStrike">
                          <a:solidFill>
                            <a:srgbClr val="000000"/>
                          </a:solidFill>
                          <a:effectLst/>
                        </a:rPr>
                        <a:t>89.51</a:t>
                      </a:r>
                      <a:endParaRPr lang="en-US" sz="1000" b="0" i="0" u="none" strike="noStrike">
                        <a:solidFill>
                          <a:srgbClr val="000000"/>
                        </a:solidFill>
                        <a:effectLst/>
                        <a:latin typeface="Aptos Narrow" panose="020B0004020202020204" pitchFamily="34" charset="0"/>
                      </a:endParaRPr>
                    </a:p>
                  </a:txBody>
                  <a:tcPr marL="9525" marR="9525" marT="9525" marB="0" anchor="b"/>
                </a:tc>
                <a:tc>
                  <a:txBody>
                    <a:bodyPr/>
                    <a:lstStyle/>
                    <a:p>
                      <a:pPr algn="ctr" fontAlgn="b"/>
                      <a:r>
                        <a:rPr lang="en-US" sz="1000" b="0" u="none" strike="noStrike">
                          <a:solidFill>
                            <a:srgbClr val="000000"/>
                          </a:solidFill>
                          <a:effectLst/>
                        </a:rPr>
                        <a:t>89.48</a:t>
                      </a:r>
                      <a:endParaRPr lang="en-US" sz="1000" b="0" i="0" u="none" strike="noStrike">
                        <a:solidFill>
                          <a:srgbClr val="000000"/>
                        </a:solidFill>
                        <a:effectLst/>
                        <a:latin typeface="Aptos Narrow" panose="020B0004020202020204" pitchFamily="34" charset="0"/>
                      </a:endParaRPr>
                    </a:p>
                  </a:txBody>
                  <a:tcPr marL="9525" marR="9525" marT="9525" marB="0" anchor="b"/>
                </a:tc>
                <a:tc>
                  <a:txBody>
                    <a:bodyPr/>
                    <a:lstStyle/>
                    <a:p>
                      <a:pPr algn="ctr" fontAlgn="b"/>
                      <a:r>
                        <a:rPr lang="en-US" sz="1000" b="0" u="none" strike="noStrike" dirty="0">
                          <a:solidFill>
                            <a:srgbClr val="000000"/>
                          </a:solidFill>
                          <a:effectLst/>
                        </a:rPr>
                        <a:t>89.49</a:t>
                      </a:r>
                      <a:endParaRPr lang="en-US" sz="1000" b="0" i="0" u="none" strike="noStrike" dirty="0">
                        <a:solidFill>
                          <a:srgbClr val="000000"/>
                        </a:solidFill>
                        <a:effectLst/>
                        <a:latin typeface="Aptos Narrow" panose="020B0004020202020204" pitchFamily="34" charset="0"/>
                      </a:endParaRPr>
                    </a:p>
                  </a:txBody>
                  <a:tcPr marL="9525" marR="9525" marT="9525" marB="0" anchor="b"/>
                </a:tc>
                <a:extLst>
                  <a:ext uri="{0D108BD9-81ED-4DB2-BD59-A6C34878D82A}">
                    <a16:rowId xmlns:a16="http://schemas.microsoft.com/office/drawing/2014/main" val="3243887421"/>
                  </a:ext>
                </a:extLst>
              </a:tr>
            </a:tbl>
          </a:graphicData>
        </a:graphic>
      </p:graphicFrame>
    </p:spTree>
    <p:extLst>
      <p:ext uri="{BB962C8B-B14F-4D97-AF65-F5344CB8AC3E}">
        <p14:creationId xmlns:p14="http://schemas.microsoft.com/office/powerpoint/2010/main" val="3912558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500"/>
                                        <p:tgtEl>
                                          <p:spTgt spid="17"/>
                                        </p:tgtEl>
                                      </p:cBhvr>
                                    </p:animEffect>
                                  </p:childTnLst>
                                </p:cTn>
                              </p:par>
                              <p:par>
                                <p:cTn id="12" presetID="10" presetClass="entr" presetSubtype="0" fill="hold" nodeType="withEffect">
                                  <p:stCondLst>
                                    <p:cond delay="0"/>
                                  </p:stCondLst>
                                  <p:childTnLst>
                                    <p:set>
                                      <p:cBhvr>
                                        <p:cTn id="13" dur="1" fill="hold">
                                          <p:stCondLst>
                                            <p:cond delay="0"/>
                                          </p:stCondLst>
                                        </p:cTn>
                                        <p:tgtEl>
                                          <p:spTgt spid="20"/>
                                        </p:tgtEl>
                                        <p:attrNameLst>
                                          <p:attrName>style.visibility</p:attrName>
                                        </p:attrNameLst>
                                      </p:cBhvr>
                                      <p:to>
                                        <p:strVal val="visible"/>
                                      </p:to>
                                    </p:set>
                                    <p:animEffect transition="in" filter="fade">
                                      <p:cBhvr>
                                        <p:cTn id="14"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uiExpand="1">
        <p:bldAsOne/>
      </p:bldGraphic>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341EFD-3E97-FFDA-8323-1536D6911154}"/>
            </a:ext>
          </a:extLst>
        </p:cNvPr>
        <p:cNvGrpSpPr/>
        <p:nvPr/>
      </p:nvGrpSpPr>
      <p:grpSpPr>
        <a:xfrm>
          <a:off x="0" y="0"/>
          <a:ext cx="0" cy="0"/>
          <a:chOff x="0" y="0"/>
          <a:chExt cx="0" cy="0"/>
        </a:xfrm>
      </p:grpSpPr>
      <p:pic>
        <p:nvPicPr>
          <p:cNvPr id="28" name="Picture 27" descr="A green and white logo&#10;&#10;AI-generated content may be incorrect.">
            <a:extLst>
              <a:ext uri="{FF2B5EF4-FFF2-40B4-BE49-F238E27FC236}">
                <a16:creationId xmlns:a16="http://schemas.microsoft.com/office/drawing/2014/main" id="{69765732-58FA-1A86-2333-0A161D008A4D}"/>
              </a:ext>
            </a:extLst>
          </p:cNvPr>
          <p:cNvPicPr>
            <a:picLocks noChangeAspect="1"/>
          </p:cNvPicPr>
          <p:nvPr/>
        </p:nvPicPr>
        <p:blipFill>
          <a:blip r:embed="rId3"/>
          <a:stretch>
            <a:fillRect/>
          </a:stretch>
        </p:blipFill>
        <p:spPr>
          <a:xfrm>
            <a:off x="13001903" y="176700"/>
            <a:ext cx="1080000" cy="1004400"/>
          </a:xfrm>
          <a:prstGeom prst="rect">
            <a:avLst/>
          </a:prstGeom>
        </p:spPr>
      </p:pic>
      <p:sp>
        <p:nvSpPr>
          <p:cNvPr id="29" name="Rectangle 28">
            <a:extLst>
              <a:ext uri="{FF2B5EF4-FFF2-40B4-BE49-F238E27FC236}">
                <a16:creationId xmlns:a16="http://schemas.microsoft.com/office/drawing/2014/main" id="{1DF9037B-0B07-9122-457E-E121ABD55071}"/>
              </a:ext>
            </a:extLst>
          </p:cNvPr>
          <p:cNvSpPr/>
          <p:nvPr/>
        </p:nvSpPr>
        <p:spPr bwMode="auto">
          <a:xfrm>
            <a:off x="588215" y="1341620"/>
            <a:ext cx="13514039" cy="45719"/>
          </a:xfrm>
          <a:prstGeom prst="rect">
            <a:avLst/>
          </a:prstGeom>
          <a:gradFill flip="none" rotWithShape="1">
            <a:gsLst>
              <a:gs pos="31000">
                <a:srgbClr val="8AB097"/>
              </a:gs>
              <a:gs pos="0">
                <a:schemeClr val="accent1">
                  <a:lumMod val="5000"/>
                  <a:lumOff val="95000"/>
                </a:schemeClr>
              </a:gs>
              <a:gs pos="100000">
                <a:srgbClr val="4A8156"/>
              </a:gs>
            </a:gsLst>
            <a:lin ang="10800000" scaled="1"/>
            <a:tileRect/>
          </a:gradFill>
          <a:ln w="9525" cap="flat" cmpd="sng" algn="ctr">
            <a:noFill/>
            <a:prstDash val="solid"/>
            <a:round/>
            <a:headEnd type="none" w="med" len="med"/>
            <a:tailEnd type="none" w="med" len="med"/>
          </a:ln>
          <a:effectLst/>
        </p:spPr>
        <p:txBody>
          <a:bodyPr vert="horz" wrap="square" lIns="72000" tIns="72000" rIns="72000" bIns="72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Wingdings" pitchFamily="2" charset="2"/>
              <a:buNone/>
              <a:tabLst/>
            </a:pPr>
            <a:endParaRPr kumimoji="0" lang="en-US" sz="1600" b="0" i="0" u="none" strike="noStrike" cap="none" normalizeH="0" baseline="0" dirty="0">
              <a:ln>
                <a:noFill/>
              </a:ln>
              <a:solidFill>
                <a:schemeClr val="tx1"/>
              </a:solidFill>
              <a:effectLst/>
              <a:latin typeface="Arial" pitchFamily="34" charset="0"/>
            </a:endParaRPr>
          </a:p>
        </p:txBody>
      </p:sp>
      <p:sp>
        <p:nvSpPr>
          <p:cNvPr id="30" name="Rectangle 29">
            <a:extLst>
              <a:ext uri="{FF2B5EF4-FFF2-40B4-BE49-F238E27FC236}">
                <a16:creationId xmlns:a16="http://schemas.microsoft.com/office/drawing/2014/main" id="{E5DEFE23-0585-1EF5-FE21-EA9A6D16149F}"/>
              </a:ext>
            </a:extLst>
          </p:cNvPr>
          <p:cNvSpPr/>
          <p:nvPr/>
        </p:nvSpPr>
        <p:spPr bwMode="auto">
          <a:xfrm>
            <a:off x="558180" y="7719060"/>
            <a:ext cx="13514039" cy="45719"/>
          </a:xfrm>
          <a:prstGeom prst="rect">
            <a:avLst/>
          </a:prstGeom>
          <a:gradFill flip="none" rotWithShape="1">
            <a:gsLst>
              <a:gs pos="31000">
                <a:srgbClr val="8AB097"/>
              </a:gs>
              <a:gs pos="0">
                <a:schemeClr val="accent1">
                  <a:lumMod val="5000"/>
                  <a:lumOff val="95000"/>
                </a:schemeClr>
              </a:gs>
              <a:gs pos="100000">
                <a:srgbClr val="4A8156"/>
              </a:gs>
            </a:gsLst>
            <a:lin ang="10800000" scaled="1"/>
            <a:tileRect/>
          </a:gradFill>
          <a:ln w="9525" cap="flat" cmpd="sng" algn="ctr">
            <a:noFill/>
            <a:prstDash val="solid"/>
            <a:round/>
            <a:headEnd type="none" w="med" len="med"/>
            <a:tailEnd type="none" w="med" len="med"/>
          </a:ln>
          <a:effectLst/>
        </p:spPr>
        <p:txBody>
          <a:bodyPr vert="horz" wrap="square" lIns="72000" tIns="72000" rIns="72000" bIns="72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Wingdings" pitchFamily="2" charset="2"/>
              <a:buNone/>
              <a:tabLst/>
            </a:pPr>
            <a:endParaRPr kumimoji="0" lang="en-US" sz="1600" b="0" i="0" u="none" strike="noStrike" cap="none" normalizeH="0" baseline="0" dirty="0">
              <a:ln>
                <a:noFill/>
              </a:ln>
              <a:solidFill>
                <a:schemeClr val="tx1"/>
              </a:solidFill>
              <a:effectLst/>
              <a:latin typeface="Arial" pitchFamily="34" charset="0"/>
            </a:endParaRPr>
          </a:p>
        </p:txBody>
      </p:sp>
      <p:sp>
        <p:nvSpPr>
          <p:cNvPr id="31" name="Title 4">
            <a:extLst>
              <a:ext uri="{FF2B5EF4-FFF2-40B4-BE49-F238E27FC236}">
                <a16:creationId xmlns:a16="http://schemas.microsoft.com/office/drawing/2014/main" id="{90E3E9C1-EC5F-D321-FD7A-CF95EAF51B48}"/>
              </a:ext>
            </a:extLst>
          </p:cNvPr>
          <p:cNvSpPr txBox="1">
            <a:spLocks/>
          </p:cNvSpPr>
          <p:nvPr/>
        </p:nvSpPr>
        <p:spPr>
          <a:xfrm>
            <a:off x="588216" y="487680"/>
            <a:ext cx="11931185" cy="6934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200" dirty="0">
                <a:latin typeface="Unbounded" pitchFamily="34" charset="0"/>
              </a:rPr>
              <a:t>Results &amp; Observations “Continue”</a:t>
            </a:r>
          </a:p>
        </p:txBody>
      </p:sp>
      <p:pic>
        <p:nvPicPr>
          <p:cNvPr id="8" name="Picture 7">
            <a:extLst>
              <a:ext uri="{FF2B5EF4-FFF2-40B4-BE49-F238E27FC236}">
                <a16:creationId xmlns:a16="http://schemas.microsoft.com/office/drawing/2014/main" id="{ACB17050-CB4F-D131-7606-AF2051C9F710}"/>
              </a:ext>
            </a:extLst>
          </p:cNvPr>
          <p:cNvPicPr>
            <a:picLocks noChangeAspect="1"/>
          </p:cNvPicPr>
          <p:nvPr/>
        </p:nvPicPr>
        <p:blipFill>
          <a:blip r:embed="rId4"/>
          <a:stretch>
            <a:fillRect/>
          </a:stretch>
        </p:blipFill>
        <p:spPr>
          <a:xfrm>
            <a:off x="1200149" y="1962399"/>
            <a:ext cx="12230100" cy="5181600"/>
          </a:xfrm>
          <a:prstGeom prst="rect">
            <a:avLst/>
          </a:prstGeom>
        </p:spPr>
      </p:pic>
      <p:pic>
        <p:nvPicPr>
          <p:cNvPr id="12" name="Picture 11">
            <a:extLst>
              <a:ext uri="{FF2B5EF4-FFF2-40B4-BE49-F238E27FC236}">
                <a16:creationId xmlns:a16="http://schemas.microsoft.com/office/drawing/2014/main" id="{0269C364-1353-A814-9CAD-9FAFE28FE365}"/>
              </a:ext>
            </a:extLst>
          </p:cNvPr>
          <p:cNvPicPr>
            <a:picLocks noChangeAspect="1"/>
          </p:cNvPicPr>
          <p:nvPr/>
        </p:nvPicPr>
        <p:blipFill>
          <a:blip r:embed="rId5"/>
          <a:stretch>
            <a:fillRect/>
          </a:stretch>
        </p:blipFill>
        <p:spPr>
          <a:xfrm>
            <a:off x="5500687" y="3086349"/>
            <a:ext cx="3629025" cy="2933700"/>
          </a:xfrm>
          <a:prstGeom prst="rect">
            <a:avLst/>
          </a:prstGeom>
        </p:spPr>
      </p:pic>
      <p:pic>
        <p:nvPicPr>
          <p:cNvPr id="22" name="Picture 21">
            <a:extLst>
              <a:ext uri="{FF2B5EF4-FFF2-40B4-BE49-F238E27FC236}">
                <a16:creationId xmlns:a16="http://schemas.microsoft.com/office/drawing/2014/main" id="{01BF0368-F6A1-788A-6D88-F28621503ACD}"/>
              </a:ext>
            </a:extLst>
          </p:cNvPr>
          <p:cNvPicPr>
            <a:picLocks noChangeAspect="1"/>
          </p:cNvPicPr>
          <p:nvPr/>
        </p:nvPicPr>
        <p:blipFill>
          <a:blip r:embed="rId6"/>
          <a:stretch>
            <a:fillRect/>
          </a:stretch>
        </p:blipFill>
        <p:spPr>
          <a:xfrm>
            <a:off x="3179510" y="2393199"/>
            <a:ext cx="8271377" cy="4320000"/>
          </a:xfrm>
          <a:prstGeom prst="rect">
            <a:avLst/>
          </a:prstGeom>
          <a:ln w="19050">
            <a:solidFill>
              <a:schemeClr val="bg1">
                <a:lumMod val="50000"/>
              </a:schemeClr>
            </a:solidFill>
          </a:ln>
        </p:spPr>
      </p:pic>
      <p:sp>
        <p:nvSpPr>
          <p:cNvPr id="23" name="Text Placeholder 7">
            <a:extLst>
              <a:ext uri="{FF2B5EF4-FFF2-40B4-BE49-F238E27FC236}">
                <a16:creationId xmlns:a16="http://schemas.microsoft.com/office/drawing/2014/main" id="{A4B7D801-8935-2527-3061-59B9AA187A3E}"/>
              </a:ext>
            </a:extLst>
          </p:cNvPr>
          <p:cNvSpPr txBox="1">
            <a:spLocks/>
          </p:cNvSpPr>
          <p:nvPr/>
        </p:nvSpPr>
        <p:spPr>
          <a:xfrm>
            <a:off x="588215" y="7826802"/>
            <a:ext cx="13493688" cy="167117"/>
          </a:xfrm>
          <a:prstGeom prst="rect">
            <a:avLst/>
          </a:prstGeom>
        </p:spPr>
        <p:txBody>
          <a:bodyPr vert="horz" wrap="square" lIns="0" tIns="0" rIns="0" bIns="0" rtlCol="0">
            <a:noAutofit/>
          </a:bodyPr>
          <a:lstStyle>
            <a:lvl1pPr marL="0" indent="0" algn="l" rtl="0" eaLnBrk="1" fontAlgn="base" hangingPunct="1">
              <a:lnSpc>
                <a:spcPct val="120000"/>
              </a:lnSpc>
              <a:spcBef>
                <a:spcPts val="0"/>
              </a:spcBef>
              <a:spcAft>
                <a:spcPct val="0"/>
              </a:spcAft>
              <a:buClr>
                <a:schemeClr val="tx1"/>
              </a:buClr>
              <a:buFont typeface="Arial" pitchFamily="34" charset="0"/>
              <a:buNone/>
              <a:defRPr sz="1020" b="0" cap="none" baseline="0">
                <a:solidFill>
                  <a:schemeClr val="tx1"/>
                </a:solidFill>
                <a:latin typeface="+mn-lt"/>
                <a:ea typeface="+mn-ea"/>
                <a:cs typeface="+mn-cs"/>
              </a:defRPr>
            </a:lvl1pPr>
            <a:lvl2pPr marL="329184" indent="-329184" algn="l" rtl="0" eaLnBrk="1" fontAlgn="base" hangingPunct="1">
              <a:lnSpc>
                <a:spcPct val="120000"/>
              </a:lnSpc>
              <a:spcBef>
                <a:spcPts val="0"/>
              </a:spcBef>
              <a:spcAft>
                <a:spcPct val="0"/>
              </a:spcAft>
              <a:buClr>
                <a:schemeClr val="tx1"/>
              </a:buClr>
              <a:buChar char="•"/>
              <a:defRPr sz="1920">
                <a:solidFill>
                  <a:schemeClr val="tx1"/>
                </a:solidFill>
                <a:latin typeface="+mn-lt"/>
              </a:defRPr>
            </a:lvl2pPr>
            <a:lvl3pPr marL="658368" indent="-329184" algn="l" rtl="0" eaLnBrk="1" fontAlgn="base" hangingPunct="1">
              <a:lnSpc>
                <a:spcPct val="120000"/>
              </a:lnSpc>
              <a:spcBef>
                <a:spcPts val="0"/>
              </a:spcBef>
              <a:spcAft>
                <a:spcPct val="0"/>
              </a:spcAft>
              <a:buClr>
                <a:schemeClr val="tx1"/>
              </a:buClr>
              <a:buChar char="•"/>
              <a:defRPr sz="1920">
                <a:solidFill>
                  <a:schemeClr val="tx1"/>
                </a:solidFill>
                <a:latin typeface="+mn-lt"/>
              </a:defRPr>
            </a:lvl3pPr>
            <a:lvl4pPr marL="987552" indent="-329184" algn="l" rtl="0" eaLnBrk="1" fontAlgn="base" hangingPunct="1">
              <a:lnSpc>
                <a:spcPct val="120000"/>
              </a:lnSpc>
              <a:spcBef>
                <a:spcPts val="0"/>
              </a:spcBef>
              <a:spcAft>
                <a:spcPct val="0"/>
              </a:spcAft>
              <a:buClr>
                <a:schemeClr val="tx1"/>
              </a:buClr>
              <a:buChar char="•"/>
              <a:defRPr sz="1920">
                <a:solidFill>
                  <a:schemeClr val="tx1"/>
                </a:solidFill>
                <a:latin typeface="+mn-lt"/>
              </a:defRPr>
            </a:lvl4pPr>
            <a:lvl5pPr marL="1316736" indent="-329184" algn="l" rtl="0" eaLnBrk="1" fontAlgn="base" hangingPunct="1">
              <a:lnSpc>
                <a:spcPct val="120000"/>
              </a:lnSpc>
              <a:spcBef>
                <a:spcPts val="0"/>
              </a:spcBef>
              <a:spcAft>
                <a:spcPct val="0"/>
              </a:spcAft>
              <a:buClr>
                <a:schemeClr val="tx1"/>
              </a:buClr>
              <a:buChar char="•"/>
              <a:defRPr sz="1920">
                <a:solidFill>
                  <a:schemeClr val="tx1"/>
                </a:solidFill>
                <a:latin typeface="+mn-lt"/>
              </a:defRPr>
            </a:lvl5pPr>
            <a:lvl6pPr marL="2370217" indent="-290231" algn="l" rtl="0" eaLnBrk="1" fontAlgn="base" hangingPunct="1">
              <a:spcBef>
                <a:spcPct val="30000"/>
              </a:spcBef>
              <a:spcAft>
                <a:spcPct val="0"/>
              </a:spcAft>
              <a:buChar char="•"/>
              <a:defRPr>
                <a:solidFill>
                  <a:srgbClr val="808080"/>
                </a:solidFill>
                <a:latin typeface="+mn-lt"/>
              </a:defRPr>
            </a:lvl6pPr>
            <a:lvl7pPr marL="3066772" indent="-290231" algn="l" rtl="0" eaLnBrk="1" fontAlgn="base" hangingPunct="1">
              <a:spcBef>
                <a:spcPct val="30000"/>
              </a:spcBef>
              <a:spcAft>
                <a:spcPct val="0"/>
              </a:spcAft>
              <a:buChar char="•"/>
              <a:defRPr>
                <a:solidFill>
                  <a:srgbClr val="808080"/>
                </a:solidFill>
                <a:latin typeface="+mn-lt"/>
              </a:defRPr>
            </a:lvl7pPr>
            <a:lvl8pPr marL="3763325" indent="-290231" algn="l" rtl="0" eaLnBrk="1" fontAlgn="base" hangingPunct="1">
              <a:spcBef>
                <a:spcPct val="30000"/>
              </a:spcBef>
              <a:spcAft>
                <a:spcPct val="0"/>
              </a:spcAft>
              <a:buChar char="•"/>
              <a:defRPr>
                <a:solidFill>
                  <a:srgbClr val="808080"/>
                </a:solidFill>
                <a:latin typeface="+mn-lt"/>
              </a:defRPr>
            </a:lvl8pPr>
            <a:lvl9pPr marL="4459879" indent="-290231" algn="l" rtl="0" eaLnBrk="1" fontAlgn="base" hangingPunct="1">
              <a:spcBef>
                <a:spcPct val="30000"/>
              </a:spcBef>
              <a:spcAft>
                <a:spcPct val="0"/>
              </a:spcAft>
              <a:buChar char="•"/>
              <a:defRPr>
                <a:solidFill>
                  <a:srgbClr val="808080"/>
                </a:solidFill>
                <a:latin typeface="+mn-lt"/>
              </a:defRPr>
            </a:lvl9pPr>
          </a:lstStyle>
          <a:p>
            <a:pPr marL="0" marR="0" lvl="0" indent="0" algn="l" defTabSz="914400" rtl="0" eaLnBrk="1" fontAlgn="base" latinLnBrk="0" hangingPunct="1">
              <a:lnSpc>
                <a:spcPct val="120000"/>
              </a:lnSpc>
              <a:spcBef>
                <a:spcPts val="0"/>
              </a:spcBef>
              <a:spcAft>
                <a:spcPct val="0"/>
              </a:spcAft>
              <a:buClr>
                <a:srgbClr val="4D4D4D"/>
              </a:buClr>
              <a:buSzTx/>
              <a:buFont typeface="Arial" pitchFamily="34" charset="0"/>
              <a:buNone/>
              <a:tabLst/>
              <a:defRPr/>
            </a:pPr>
            <a:r>
              <a:rPr lang="en-US" kern="0" dirty="0">
                <a:solidFill>
                  <a:srgbClr val="4D4D4D"/>
                </a:solidFill>
                <a:latin typeface="SABIC Typeface Text Light"/>
                <a:cs typeface="SABIC Typeface Text Light"/>
              </a:rPr>
              <a:t>All Experiments fished the full 15 epochs cycles except Experiments#11 which stopped after epoch#13</a:t>
            </a:r>
          </a:p>
        </p:txBody>
      </p:sp>
      <p:pic>
        <p:nvPicPr>
          <p:cNvPr id="27" name="Picture 26">
            <a:extLst>
              <a:ext uri="{FF2B5EF4-FFF2-40B4-BE49-F238E27FC236}">
                <a16:creationId xmlns:a16="http://schemas.microsoft.com/office/drawing/2014/main" id="{D914518C-DFC4-C87F-57B0-91A2B2D890D0}"/>
              </a:ext>
            </a:extLst>
          </p:cNvPr>
          <p:cNvPicPr>
            <a:picLocks noChangeAspect="1"/>
          </p:cNvPicPr>
          <p:nvPr/>
        </p:nvPicPr>
        <p:blipFill>
          <a:blip r:embed="rId7"/>
          <a:stretch>
            <a:fillRect/>
          </a:stretch>
        </p:blipFill>
        <p:spPr>
          <a:xfrm>
            <a:off x="1195388" y="1962398"/>
            <a:ext cx="12230100" cy="5181600"/>
          </a:xfrm>
          <a:prstGeom prst="rect">
            <a:avLst/>
          </a:prstGeom>
        </p:spPr>
      </p:pic>
      <p:sp>
        <p:nvSpPr>
          <p:cNvPr id="32" name="Rectangle 31">
            <a:extLst>
              <a:ext uri="{FF2B5EF4-FFF2-40B4-BE49-F238E27FC236}">
                <a16:creationId xmlns:a16="http://schemas.microsoft.com/office/drawing/2014/main" id="{575F2136-017C-26D7-9DE2-8A7C3CD8362B}"/>
              </a:ext>
            </a:extLst>
          </p:cNvPr>
          <p:cNvSpPr/>
          <p:nvPr/>
        </p:nvSpPr>
        <p:spPr>
          <a:xfrm>
            <a:off x="4484077" y="6383215"/>
            <a:ext cx="5249008" cy="211893"/>
          </a:xfrm>
          <a:prstGeom prst="rect">
            <a:avLst/>
          </a:prstGeom>
          <a:noFill/>
          <a:ln w="19050">
            <a:solidFill>
              <a:srgbClr val="0A7E42"/>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13082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fade">
                                      <p:cBhvr>
                                        <p:cTn id="17" dur="500"/>
                                        <p:tgtEl>
                                          <p:spTgt spid="27"/>
                                        </p:tgtEl>
                                      </p:cBhvr>
                                    </p:animEffect>
                                  </p:childTnLst>
                                </p:cTn>
                              </p:par>
                            </p:childTnLst>
                          </p:cTn>
                        </p:par>
                      </p:childTnLst>
                    </p:cTn>
                  </p:par>
                  <p:par>
                    <p:cTn id="18" fill="hold">
                      <p:stCondLst>
                        <p:cond delay="indefinite"/>
                      </p:stCondLst>
                      <p:childTnLst>
                        <p:par>
                          <p:cTn id="19" fill="hold">
                            <p:stCondLst>
                              <p:cond delay="0"/>
                            </p:stCondLst>
                            <p:childTnLst>
                              <p:par>
                                <p:cTn id="20" presetID="21" presetClass="entr" presetSubtype="1" fill="hold" grpId="0" nodeType="clickEffect">
                                  <p:stCondLst>
                                    <p:cond delay="0"/>
                                  </p:stCondLst>
                                  <p:childTnLst>
                                    <p:set>
                                      <p:cBhvr>
                                        <p:cTn id="21" dur="1" fill="hold">
                                          <p:stCondLst>
                                            <p:cond delay="0"/>
                                          </p:stCondLst>
                                        </p:cTn>
                                        <p:tgtEl>
                                          <p:spTgt spid="32"/>
                                        </p:tgtEl>
                                        <p:attrNameLst>
                                          <p:attrName>style.visibility</p:attrName>
                                        </p:attrNameLst>
                                      </p:cBhvr>
                                      <p:to>
                                        <p:strVal val="visible"/>
                                      </p:to>
                                    </p:set>
                                    <p:animEffect transition="in" filter="wheel(1)">
                                      <p:cBhvr>
                                        <p:cTn id="22" dur="40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8B3C99-4702-45A2-337D-3BD34CC3AA0D}"/>
            </a:ext>
          </a:extLst>
        </p:cNvPr>
        <p:cNvGrpSpPr/>
        <p:nvPr/>
      </p:nvGrpSpPr>
      <p:grpSpPr>
        <a:xfrm>
          <a:off x="0" y="0"/>
          <a:ext cx="0" cy="0"/>
          <a:chOff x="0" y="0"/>
          <a:chExt cx="0" cy="0"/>
        </a:xfrm>
      </p:grpSpPr>
      <p:pic>
        <p:nvPicPr>
          <p:cNvPr id="28" name="Picture 27" descr="A green and white logo&#10;&#10;AI-generated content may be incorrect.">
            <a:extLst>
              <a:ext uri="{FF2B5EF4-FFF2-40B4-BE49-F238E27FC236}">
                <a16:creationId xmlns:a16="http://schemas.microsoft.com/office/drawing/2014/main" id="{680949FF-CF54-8831-CE3D-5B066510F6B6}"/>
              </a:ext>
            </a:extLst>
          </p:cNvPr>
          <p:cNvPicPr>
            <a:picLocks noChangeAspect="1"/>
          </p:cNvPicPr>
          <p:nvPr/>
        </p:nvPicPr>
        <p:blipFill>
          <a:blip r:embed="rId3"/>
          <a:stretch>
            <a:fillRect/>
          </a:stretch>
        </p:blipFill>
        <p:spPr>
          <a:xfrm>
            <a:off x="13001903" y="176700"/>
            <a:ext cx="1080000" cy="1004400"/>
          </a:xfrm>
          <a:prstGeom prst="rect">
            <a:avLst/>
          </a:prstGeom>
        </p:spPr>
      </p:pic>
      <p:sp>
        <p:nvSpPr>
          <p:cNvPr id="29" name="Rectangle 28">
            <a:extLst>
              <a:ext uri="{FF2B5EF4-FFF2-40B4-BE49-F238E27FC236}">
                <a16:creationId xmlns:a16="http://schemas.microsoft.com/office/drawing/2014/main" id="{D2B8AC99-EC60-CB96-90EE-54FB65DD1FDD}"/>
              </a:ext>
            </a:extLst>
          </p:cNvPr>
          <p:cNvSpPr/>
          <p:nvPr/>
        </p:nvSpPr>
        <p:spPr bwMode="auto">
          <a:xfrm>
            <a:off x="588215" y="1341620"/>
            <a:ext cx="13514039" cy="45719"/>
          </a:xfrm>
          <a:prstGeom prst="rect">
            <a:avLst/>
          </a:prstGeom>
          <a:gradFill flip="none" rotWithShape="1">
            <a:gsLst>
              <a:gs pos="31000">
                <a:srgbClr val="8AB097"/>
              </a:gs>
              <a:gs pos="0">
                <a:schemeClr val="accent1">
                  <a:lumMod val="5000"/>
                  <a:lumOff val="95000"/>
                </a:schemeClr>
              </a:gs>
              <a:gs pos="100000">
                <a:srgbClr val="4A8156"/>
              </a:gs>
            </a:gsLst>
            <a:lin ang="10800000" scaled="1"/>
            <a:tileRect/>
          </a:gradFill>
          <a:ln w="9525" cap="flat" cmpd="sng" algn="ctr">
            <a:noFill/>
            <a:prstDash val="solid"/>
            <a:round/>
            <a:headEnd type="none" w="med" len="med"/>
            <a:tailEnd type="none" w="med" len="med"/>
          </a:ln>
          <a:effectLst/>
        </p:spPr>
        <p:txBody>
          <a:bodyPr vert="horz" wrap="square" lIns="72000" tIns="72000" rIns="72000" bIns="72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Wingdings" pitchFamily="2" charset="2"/>
              <a:buNone/>
              <a:tabLst/>
            </a:pPr>
            <a:endParaRPr kumimoji="0" lang="en-US" sz="1600" b="0" i="0" u="none" strike="noStrike" cap="none" normalizeH="0" baseline="0" dirty="0">
              <a:ln>
                <a:noFill/>
              </a:ln>
              <a:solidFill>
                <a:schemeClr val="tx1"/>
              </a:solidFill>
              <a:effectLst/>
              <a:latin typeface="Arial" pitchFamily="34" charset="0"/>
            </a:endParaRPr>
          </a:p>
        </p:txBody>
      </p:sp>
      <p:sp>
        <p:nvSpPr>
          <p:cNvPr id="30" name="Rectangle 29">
            <a:extLst>
              <a:ext uri="{FF2B5EF4-FFF2-40B4-BE49-F238E27FC236}">
                <a16:creationId xmlns:a16="http://schemas.microsoft.com/office/drawing/2014/main" id="{DC5D7850-F5E7-0C9E-E305-9A4EB591BE2C}"/>
              </a:ext>
            </a:extLst>
          </p:cNvPr>
          <p:cNvSpPr/>
          <p:nvPr/>
        </p:nvSpPr>
        <p:spPr bwMode="auto">
          <a:xfrm>
            <a:off x="558180" y="7719060"/>
            <a:ext cx="13514039" cy="45719"/>
          </a:xfrm>
          <a:prstGeom prst="rect">
            <a:avLst/>
          </a:prstGeom>
          <a:gradFill flip="none" rotWithShape="1">
            <a:gsLst>
              <a:gs pos="31000">
                <a:srgbClr val="8AB097"/>
              </a:gs>
              <a:gs pos="0">
                <a:schemeClr val="accent1">
                  <a:lumMod val="5000"/>
                  <a:lumOff val="95000"/>
                </a:schemeClr>
              </a:gs>
              <a:gs pos="100000">
                <a:srgbClr val="4A8156"/>
              </a:gs>
            </a:gsLst>
            <a:lin ang="10800000" scaled="1"/>
            <a:tileRect/>
          </a:gradFill>
          <a:ln w="9525" cap="flat" cmpd="sng" algn="ctr">
            <a:noFill/>
            <a:prstDash val="solid"/>
            <a:round/>
            <a:headEnd type="none" w="med" len="med"/>
            <a:tailEnd type="none" w="med" len="med"/>
          </a:ln>
          <a:effectLst/>
        </p:spPr>
        <p:txBody>
          <a:bodyPr vert="horz" wrap="square" lIns="72000" tIns="72000" rIns="72000" bIns="72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Wingdings" pitchFamily="2" charset="2"/>
              <a:buNone/>
              <a:tabLst/>
            </a:pPr>
            <a:endParaRPr kumimoji="0" lang="en-US" sz="1600" b="0" i="0" u="none" strike="noStrike" cap="none" normalizeH="0" baseline="0" dirty="0">
              <a:ln>
                <a:noFill/>
              </a:ln>
              <a:solidFill>
                <a:schemeClr val="tx1"/>
              </a:solidFill>
              <a:effectLst/>
              <a:latin typeface="Arial" pitchFamily="34" charset="0"/>
            </a:endParaRPr>
          </a:p>
        </p:txBody>
      </p:sp>
      <p:sp>
        <p:nvSpPr>
          <p:cNvPr id="31" name="Title 4">
            <a:extLst>
              <a:ext uri="{FF2B5EF4-FFF2-40B4-BE49-F238E27FC236}">
                <a16:creationId xmlns:a16="http://schemas.microsoft.com/office/drawing/2014/main" id="{262D55E8-8B4A-1F5D-A286-5B94A82C6908}"/>
              </a:ext>
            </a:extLst>
          </p:cNvPr>
          <p:cNvSpPr txBox="1">
            <a:spLocks/>
          </p:cNvSpPr>
          <p:nvPr/>
        </p:nvSpPr>
        <p:spPr>
          <a:xfrm>
            <a:off x="588216" y="487680"/>
            <a:ext cx="11931185" cy="6934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200" dirty="0">
                <a:latin typeface="Unbounded" pitchFamily="34" charset="0"/>
              </a:rPr>
              <a:t>Results &amp; Observations – Sample of Exp10 GRAD-CAM</a:t>
            </a:r>
          </a:p>
        </p:txBody>
      </p:sp>
      <p:pic>
        <p:nvPicPr>
          <p:cNvPr id="3" name="Picture 2">
            <a:extLst>
              <a:ext uri="{FF2B5EF4-FFF2-40B4-BE49-F238E27FC236}">
                <a16:creationId xmlns:a16="http://schemas.microsoft.com/office/drawing/2014/main" id="{71244693-5C87-F2C1-4A63-CC6AC5950E15}"/>
              </a:ext>
            </a:extLst>
          </p:cNvPr>
          <p:cNvPicPr>
            <a:picLocks noChangeAspect="1"/>
          </p:cNvPicPr>
          <p:nvPr/>
        </p:nvPicPr>
        <p:blipFill>
          <a:blip r:embed="rId4"/>
          <a:stretch>
            <a:fillRect/>
          </a:stretch>
        </p:blipFill>
        <p:spPr>
          <a:xfrm>
            <a:off x="2834871" y="2213199"/>
            <a:ext cx="8960658" cy="4680000"/>
          </a:xfrm>
          <a:prstGeom prst="rect">
            <a:avLst/>
          </a:prstGeom>
          <a:ln w="19050">
            <a:solidFill>
              <a:schemeClr val="bg1">
                <a:lumMod val="50000"/>
              </a:schemeClr>
            </a:solidFill>
          </a:ln>
        </p:spPr>
      </p:pic>
      <p:pic>
        <p:nvPicPr>
          <p:cNvPr id="5" name="Picture 4">
            <a:extLst>
              <a:ext uri="{FF2B5EF4-FFF2-40B4-BE49-F238E27FC236}">
                <a16:creationId xmlns:a16="http://schemas.microsoft.com/office/drawing/2014/main" id="{EE18CD71-07AD-3174-DBE4-4200A254AAB4}"/>
              </a:ext>
            </a:extLst>
          </p:cNvPr>
          <p:cNvPicPr>
            <a:picLocks noChangeAspect="1"/>
          </p:cNvPicPr>
          <p:nvPr/>
        </p:nvPicPr>
        <p:blipFill>
          <a:blip r:embed="rId5"/>
          <a:stretch>
            <a:fillRect/>
          </a:stretch>
        </p:blipFill>
        <p:spPr>
          <a:xfrm>
            <a:off x="2834871" y="2213199"/>
            <a:ext cx="8960658" cy="4680000"/>
          </a:xfrm>
          <a:prstGeom prst="rect">
            <a:avLst/>
          </a:prstGeom>
          <a:ln w="19050">
            <a:solidFill>
              <a:schemeClr val="bg1">
                <a:lumMod val="50000"/>
              </a:schemeClr>
            </a:solidFill>
          </a:ln>
        </p:spPr>
      </p:pic>
      <p:pic>
        <p:nvPicPr>
          <p:cNvPr id="7" name="Picture 6">
            <a:extLst>
              <a:ext uri="{FF2B5EF4-FFF2-40B4-BE49-F238E27FC236}">
                <a16:creationId xmlns:a16="http://schemas.microsoft.com/office/drawing/2014/main" id="{574E78A2-84DF-C3AE-8827-17726E2969B6}"/>
              </a:ext>
            </a:extLst>
          </p:cNvPr>
          <p:cNvPicPr>
            <a:picLocks noChangeAspect="1"/>
          </p:cNvPicPr>
          <p:nvPr/>
        </p:nvPicPr>
        <p:blipFill>
          <a:blip r:embed="rId6"/>
          <a:stretch>
            <a:fillRect/>
          </a:stretch>
        </p:blipFill>
        <p:spPr>
          <a:xfrm>
            <a:off x="2834871" y="2213199"/>
            <a:ext cx="8960658" cy="4680000"/>
          </a:xfrm>
          <a:prstGeom prst="rect">
            <a:avLst/>
          </a:prstGeom>
          <a:ln w="19050">
            <a:solidFill>
              <a:schemeClr val="bg1">
                <a:lumMod val="50000"/>
              </a:schemeClr>
            </a:solidFill>
          </a:ln>
        </p:spPr>
      </p:pic>
      <p:pic>
        <p:nvPicPr>
          <p:cNvPr id="10" name="Picture 9">
            <a:extLst>
              <a:ext uri="{FF2B5EF4-FFF2-40B4-BE49-F238E27FC236}">
                <a16:creationId xmlns:a16="http://schemas.microsoft.com/office/drawing/2014/main" id="{772E9430-18D6-E1E6-5D0C-03CDB1A69D87}"/>
              </a:ext>
            </a:extLst>
          </p:cNvPr>
          <p:cNvPicPr>
            <a:picLocks noChangeAspect="1"/>
          </p:cNvPicPr>
          <p:nvPr/>
        </p:nvPicPr>
        <p:blipFill>
          <a:blip r:embed="rId7"/>
          <a:stretch>
            <a:fillRect/>
          </a:stretch>
        </p:blipFill>
        <p:spPr>
          <a:xfrm>
            <a:off x="2834871" y="2213199"/>
            <a:ext cx="8960658" cy="4680000"/>
          </a:xfrm>
          <a:prstGeom prst="rect">
            <a:avLst/>
          </a:prstGeom>
          <a:ln w="19050">
            <a:solidFill>
              <a:schemeClr val="bg1">
                <a:lumMod val="50000"/>
              </a:schemeClr>
            </a:solidFill>
          </a:ln>
        </p:spPr>
      </p:pic>
      <p:pic>
        <p:nvPicPr>
          <p:cNvPr id="13" name="Picture 12">
            <a:extLst>
              <a:ext uri="{FF2B5EF4-FFF2-40B4-BE49-F238E27FC236}">
                <a16:creationId xmlns:a16="http://schemas.microsoft.com/office/drawing/2014/main" id="{419B7DFC-4FB0-45A9-A5FF-189DB62E2900}"/>
              </a:ext>
            </a:extLst>
          </p:cNvPr>
          <p:cNvPicPr>
            <a:picLocks noChangeAspect="1"/>
          </p:cNvPicPr>
          <p:nvPr/>
        </p:nvPicPr>
        <p:blipFill>
          <a:blip r:embed="rId8"/>
          <a:stretch>
            <a:fillRect/>
          </a:stretch>
        </p:blipFill>
        <p:spPr>
          <a:xfrm>
            <a:off x="2834871" y="2213199"/>
            <a:ext cx="8960658" cy="4680000"/>
          </a:xfrm>
          <a:prstGeom prst="rect">
            <a:avLst/>
          </a:prstGeom>
          <a:ln w="19050">
            <a:solidFill>
              <a:schemeClr val="bg1">
                <a:lumMod val="50000"/>
              </a:schemeClr>
            </a:solidFill>
          </a:ln>
        </p:spPr>
      </p:pic>
      <p:pic>
        <p:nvPicPr>
          <p:cNvPr id="15" name="Picture 14">
            <a:extLst>
              <a:ext uri="{FF2B5EF4-FFF2-40B4-BE49-F238E27FC236}">
                <a16:creationId xmlns:a16="http://schemas.microsoft.com/office/drawing/2014/main" id="{43C8F045-6535-3304-09DB-E0A00E3BA03D}"/>
              </a:ext>
            </a:extLst>
          </p:cNvPr>
          <p:cNvPicPr>
            <a:picLocks noChangeAspect="1"/>
          </p:cNvPicPr>
          <p:nvPr/>
        </p:nvPicPr>
        <p:blipFill>
          <a:blip r:embed="rId9"/>
          <a:stretch>
            <a:fillRect/>
          </a:stretch>
        </p:blipFill>
        <p:spPr>
          <a:xfrm>
            <a:off x="2834871" y="2213199"/>
            <a:ext cx="8960658" cy="4680000"/>
          </a:xfrm>
          <a:prstGeom prst="rect">
            <a:avLst/>
          </a:prstGeom>
          <a:ln w="19050">
            <a:solidFill>
              <a:schemeClr val="bg1">
                <a:lumMod val="50000"/>
              </a:schemeClr>
            </a:solidFill>
          </a:ln>
        </p:spPr>
      </p:pic>
    </p:spTree>
    <p:extLst>
      <p:ext uri="{BB962C8B-B14F-4D97-AF65-F5344CB8AC3E}">
        <p14:creationId xmlns:p14="http://schemas.microsoft.com/office/powerpoint/2010/main" val="1339601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10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1000"/>
                                        <p:tgtEl>
                                          <p:spTgt spid="1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409372-A27F-9520-952B-BAB1ABEA02D9}"/>
            </a:ext>
          </a:extLst>
        </p:cNvPr>
        <p:cNvGrpSpPr/>
        <p:nvPr/>
      </p:nvGrpSpPr>
      <p:grpSpPr>
        <a:xfrm>
          <a:off x="0" y="0"/>
          <a:ext cx="0" cy="0"/>
          <a:chOff x="0" y="0"/>
          <a:chExt cx="0" cy="0"/>
        </a:xfrm>
      </p:grpSpPr>
      <p:pic>
        <p:nvPicPr>
          <p:cNvPr id="28" name="Picture 27" descr="A green and white logo&#10;&#10;AI-generated content may be incorrect.">
            <a:extLst>
              <a:ext uri="{FF2B5EF4-FFF2-40B4-BE49-F238E27FC236}">
                <a16:creationId xmlns:a16="http://schemas.microsoft.com/office/drawing/2014/main" id="{F4C1BE0F-E722-D70D-F6D8-791AF3040016}"/>
              </a:ext>
            </a:extLst>
          </p:cNvPr>
          <p:cNvPicPr>
            <a:picLocks noChangeAspect="1"/>
          </p:cNvPicPr>
          <p:nvPr/>
        </p:nvPicPr>
        <p:blipFill>
          <a:blip r:embed="rId2"/>
          <a:stretch>
            <a:fillRect/>
          </a:stretch>
        </p:blipFill>
        <p:spPr>
          <a:xfrm>
            <a:off x="13001903" y="176700"/>
            <a:ext cx="1080000" cy="1004400"/>
          </a:xfrm>
          <a:prstGeom prst="rect">
            <a:avLst/>
          </a:prstGeom>
        </p:spPr>
      </p:pic>
      <p:sp>
        <p:nvSpPr>
          <p:cNvPr id="29" name="Rectangle 28">
            <a:extLst>
              <a:ext uri="{FF2B5EF4-FFF2-40B4-BE49-F238E27FC236}">
                <a16:creationId xmlns:a16="http://schemas.microsoft.com/office/drawing/2014/main" id="{1610BCDC-E5E3-2E16-FC4A-CB6C857BF9CC}"/>
              </a:ext>
            </a:extLst>
          </p:cNvPr>
          <p:cNvSpPr/>
          <p:nvPr/>
        </p:nvSpPr>
        <p:spPr bwMode="auto">
          <a:xfrm>
            <a:off x="588215" y="1341620"/>
            <a:ext cx="13514039" cy="45719"/>
          </a:xfrm>
          <a:prstGeom prst="rect">
            <a:avLst/>
          </a:prstGeom>
          <a:gradFill flip="none" rotWithShape="1">
            <a:gsLst>
              <a:gs pos="31000">
                <a:srgbClr val="8AB097"/>
              </a:gs>
              <a:gs pos="0">
                <a:schemeClr val="accent1">
                  <a:lumMod val="5000"/>
                  <a:lumOff val="95000"/>
                </a:schemeClr>
              </a:gs>
              <a:gs pos="100000">
                <a:srgbClr val="4A8156"/>
              </a:gs>
            </a:gsLst>
            <a:lin ang="10800000" scaled="1"/>
            <a:tileRect/>
          </a:gradFill>
          <a:ln w="9525" cap="flat" cmpd="sng" algn="ctr">
            <a:noFill/>
            <a:prstDash val="solid"/>
            <a:round/>
            <a:headEnd type="none" w="med" len="med"/>
            <a:tailEnd type="none" w="med" len="med"/>
          </a:ln>
          <a:effectLst/>
        </p:spPr>
        <p:txBody>
          <a:bodyPr vert="horz" wrap="square" lIns="72000" tIns="72000" rIns="72000" bIns="72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Wingdings" pitchFamily="2" charset="2"/>
              <a:buNone/>
              <a:tabLst/>
            </a:pPr>
            <a:endParaRPr kumimoji="0" lang="en-US" sz="1600" b="0" i="0" u="none" strike="noStrike" cap="none" normalizeH="0" baseline="0" dirty="0">
              <a:ln>
                <a:noFill/>
              </a:ln>
              <a:solidFill>
                <a:schemeClr val="tx1"/>
              </a:solidFill>
              <a:effectLst/>
              <a:latin typeface="Arial" pitchFamily="34" charset="0"/>
            </a:endParaRPr>
          </a:p>
        </p:txBody>
      </p:sp>
      <p:sp>
        <p:nvSpPr>
          <p:cNvPr id="30" name="Rectangle 29">
            <a:extLst>
              <a:ext uri="{FF2B5EF4-FFF2-40B4-BE49-F238E27FC236}">
                <a16:creationId xmlns:a16="http://schemas.microsoft.com/office/drawing/2014/main" id="{9719A931-05BF-21DA-104F-E27CCDE750A7}"/>
              </a:ext>
            </a:extLst>
          </p:cNvPr>
          <p:cNvSpPr/>
          <p:nvPr/>
        </p:nvSpPr>
        <p:spPr bwMode="auto">
          <a:xfrm>
            <a:off x="558180" y="7719060"/>
            <a:ext cx="13514039" cy="45719"/>
          </a:xfrm>
          <a:prstGeom prst="rect">
            <a:avLst/>
          </a:prstGeom>
          <a:gradFill flip="none" rotWithShape="1">
            <a:gsLst>
              <a:gs pos="31000">
                <a:srgbClr val="8AB097"/>
              </a:gs>
              <a:gs pos="0">
                <a:schemeClr val="accent1">
                  <a:lumMod val="5000"/>
                  <a:lumOff val="95000"/>
                </a:schemeClr>
              </a:gs>
              <a:gs pos="100000">
                <a:srgbClr val="4A8156"/>
              </a:gs>
            </a:gsLst>
            <a:lin ang="10800000" scaled="1"/>
            <a:tileRect/>
          </a:gradFill>
          <a:ln w="9525" cap="flat" cmpd="sng" algn="ctr">
            <a:noFill/>
            <a:prstDash val="solid"/>
            <a:round/>
            <a:headEnd type="none" w="med" len="med"/>
            <a:tailEnd type="none" w="med" len="med"/>
          </a:ln>
          <a:effectLst/>
        </p:spPr>
        <p:txBody>
          <a:bodyPr vert="horz" wrap="square" lIns="72000" tIns="72000" rIns="72000" bIns="72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Wingdings" pitchFamily="2" charset="2"/>
              <a:buNone/>
              <a:tabLst/>
            </a:pPr>
            <a:endParaRPr kumimoji="0" lang="en-US" sz="1600" b="0" i="0" u="none" strike="noStrike" cap="none" normalizeH="0" baseline="0" dirty="0">
              <a:ln>
                <a:noFill/>
              </a:ln>
              <a:solidFill>
                <a:schemeClr val="tx1"/>
              </a:solidFill>
              <a:effectLst/>
              <a:latin typeface="Arial" pitchFamily="34" charset="0"/>
            </a:endParaRPr>
          </a:p>
        </p:txBody>
      </p:sp>
      <p:sp>
        <p:nvSpPr>
          <p:cNvPr id="31" name="Title 4">
            <a:extLst>
              <a:ext uri="{FF2B5EF4-FFF2-40B4-BE49-F238E27FC236}">
                <a16:creationId xmlns:a16="http://schemas.microsoft.com/office/drawing/2014/main" id="{91DECAE6-E266-561B-417F-E0BB8735F78B}"/>
              </a:ext>
            </a:extLst>
          </p:cNvPr>
          <p:cNvSpPr txBox="1">
            <a:spLocks/>
          </p:cNvSpPr>
          <p:nvPr/>
        </p:nvSpPr>
        <p:spPr>
          <a:xfrm>
            <a:off x="588216" y="487680"/>
            <a:ext cx="11931185" cy="6934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200" dirty="0">
                <a:latin typeface="Unbounded" pitchFamily="34" charset="0"/>
              </a:rPr>
              <a:t>Results &amp; Observations “Continue”</a:t>
            </a:r>
          </a:p>
        </p:txBody>
      </p:sp>
      <p:sp>
        <p:nvSpPr>
          <p:cNvPr id="2" name="TextBox 1">
            <a:extLst>
              <a:ext uri="{FF2B5EF4-FFF2-40B4-BE49-F238E27FC236}">
                <a16:creationId xmlns:a16="http://schemas.microsoft.com/office/drawing/2014/main" id="{BAE9BE58-DA42-3D34-3BB0-3FBF6FD56A39}"/>
              </a:ext>
            </a:extLst>
          </p:cNvPr>
          <p:cNvSpPr txBox="1"/>
          <p:nvPr/>
        </p:nvSpPr>
        <p:spPr>
          <a:xfrm>
            <a:off x="3613750" y="1879267"/>
            <a:ext cx="6191673" cy="400110"/>
          </a:xfrm>
          <a:prstGeom prst="rect">
            <a:avLst/>
          </a:prstGeom>
          <a:noFill/>
        </p:spPr>
        <p:txBody>
          <a:bodyPr wrap="square" rtlCol="0" anchor="ctr">
            <a:spAutoFit/>
          </a:bodyPr>
          <a:lstStyle/>
          <a:p>
            <a:r>
              <a:rPr lang="en-US" altLang="ko-KR" sz="2000" dirty="0">
                <a:solidFill>
                  <a:srgbClr val="0A7E42"/>
                </a:solidFill>
                <a:latin typeface="Unbounded" pitchFamily="34" charset="0"/>
              </a:rPr>
              <a:t>Key Observations</a:t>
            </a:r>
            <a:endParaRPr lang="ko-KR" altLang="en-US" sz="2000" dirty="0">
              <a:solidFill>
                <a:srgbClr val="0A7E42"/>
              </a:solidFill>
              <a:latin typeface="Unbounded" pitchFamily="34" charset="0"/>
            </a:endParaRPr>
          </a:p>
        </p:txBody>
      </p:sp>
      <p:sp>
        <p:nvSpPr>
          <p:cNvPr id="4" name="TextBox 3">
            <a:extLst>
              <a:ext uri="{FF2B5EF4-FFF2-40B4-BE49-F238E27FC236}">
                <a16:creationId xmlns:a16="http://schemas.microsoft.com/office/drawing/2014/main" id="{1C496E0A-7CD8-9EF6-DD57-263B3680B060}"/>
              </a:ext>
            </a:extLst>
          </p:cNvPr>
          <p:cNvSpPr txBox="1"/>
          <p:nvPr/>
        </p:nvSpPr>
        <p:spPr>
          <a:xfrm>
            <a:off x="3604846" y="2732020"/>
            <a:ext cx="2182041" cy="861774"/>
          </a:xfrm>
          <a:prstGeom prst="rect">
            <a:avLst/>
          </a:prstGeom>
          <a:noFill/>
        </p:spPr>
        <p:txBody>
          <a:bodyPr wrap="square" rtlCol="0" anchor="ctr">
            <a:spAutoFit/>
          </a:bodyPr>
          <a:lstStyle/>
          <a:p>
            <a:pPr algn="ctr"/>
            <a:r>
              <a:rPr lang="en-US" altLang="ko-KR" sz="5000" dirty="0">
                <a:solidFill>
                  <a:schemeClr val="accent6">
                    <a:lumMod val="60000"/>
                    <a:lumOff val="40000"/>
                  </a:schemeClr>
                </a:solidFill>
                <a:latin typeface="Cabin" pitchFamily="34" charset="0"/>
              </a:rPr>
              <a:t>94.49</a:t>
            </a:r>
            <a:r>
              <a:rPr lang="en-US" altLang="ko-KR" sz="2500" dirty="0">
                <a:solidFill>
                  <a:schemeClr val="accent6">
                    <a:lumMod val="60000"/>
                    <a:lumOff val="40000"/>
                  </a:schemeClr>
                </a:solidFill>
                <a:latin typeface="Cabin" pitchFamily="34" charset="0"/>
              </a:rPr>
              <a:t>%</a:t>
            </a:r>
            <a:endParaRPr lang="ko-KR" altLang="en-US" sz="2500" dirty="0">
              <a:solidFill>
                <a:schemeClr val="accent6">
                  <a:lumMod val="60000"/>
                  <a:lumOff val="40000"/>
                </a:schemeClr>
              </a:solidFill>
              <a:latin typeface="Cabin" pitchFamily="34" charset="0"/>
            </a:endParaRPr>
          </a:p>
        </p:txBody>
      </p:sp>
      <p:sp>
        <p:nvSpPr>
          <p:cNvPr id="5" name="TextBox 4">
            <a:extLst>
              <a:ext uri="{FF2B5EF4-FFF2-40B4-BE49-F238E27FC236}">
                <a16:creationId xmlns:a16="http://schemas.microsoft.com/office/drawing/2014/main" id="{4B1C9D66-887E-1E1A-D70A-2D85805FBC70}"/>
              </a:ext>
            </a:extLst>
          </p:cNvPr>
          <p:cNvSpPr txBox="1"/>
          <p:nvPr/>
        </p:nvSpPr>
        <p:spPr>
          <a:xfrm>
            <a:off x="5786887" y="2932317"/>
            <a:ext cx="8285332" cy="461665"/>
          </a:xfrm>
          <a:prstGeom prst="rect">
            <a:avLst/>
          </a:prstGeom>
          <a:noFill/>
        </p:spPr>
        <p:txBody>
          <a:bodyPr wrap="square" rtlCol="0">
            <a:spAutoFit/>
          </a:bodyPr>
          <a:lstStyle/>
          <a:p>
            <a:pPr algn="just"/>
            <a:r>
              <a:rPr lang="en-US" altLang="ko-KR" sz="1200" dirty="0">
                <a:solidFill>
                  <a:schemeClr val="tx1">
                    <a:lumMod val="75000"/>
                    <a:lumOff val="25000"/>
                  </a:schemeClr>
                </a:solidFill>
                <a:cs typeface="Arial" pitchFamily="34" charset="0"/>
              </a:rPr>
              <a:t>Experiment 10 (</a:t>
            </a:r>
            <a:r>
              <a:rPr lang="en-US" altLang="ko-KR" sz="1200" dirty="0" err="1">
                <a:solidFill>
                  <a:schemeClr val="tx1">
                    <a:lumMod val="75000"/>
                    <a:lumOff val="25000"/>
                  </a:schemeClr>
                </a:solidFill>
                <a:cs typeface="Arial" pitchFamily="34" charset="0"/>
              </a:rPr>
              <a:t>UNetClassifier</a:t>
            </a:r>
            <a:r>
              <a:rPr lang="en-US" altLang="ko-KR" sz="1200" dirty="0">
                <a:solidFill>
                  <a:schemeClr val="tx1">
                    <a:lumMod val="75000"/>
                    <a:lumOff val="25000"/>
                  </a:schemeClr>
                </a:solidFill>
                <a:cs typeface="Arial" pitchFamily="34" charset="0"/>
              </a:rPr>
              <a:t> with </a:t>
            </a:r>
            <a:r>
              <a:rPr lang="en-US" sz="1200" dirty="0">
                <a:solidFill>
                  <a:schemeClr val="tx1">
                    <a:lumMod val="75000"/>
                    <a:lumOff val="25000"/>
                  </a:schemeClr>
                </a:solidFill>
                <a:cs typeface="Arial" pitchFamily="34" charset="0"/>
              </a:rPr>
              <a:t>Composite</a:t>
            </a:r>
            <a:r>
              <a:rPr lang="en-US" altLang="ko-KR" sz="1200" dirty="0">
                <a:solidFill>
                  <a:schemeClr val="tx1">
                    <a:lumMod val="75000"/>
                    <a:lumOff val="25000"/>
                  </a:schemeClr>
                </a:solidFill>
                <a:cs typeface="Arial" pitchFamily="34" charset="0"/>
              </a:rPr>
              <a:t> loss and basic augmentation) achieved the highest overall accuracy (94.49%) and F1 score (0.9454), confirming the benefit of using spatial feature extraction with color information.</a:t>
            </a:r>
          </a:p>
        </p:txBody>
      </p:sp>
      <p:grpSp>
        <p:nvGrpSpPr>
          <p:cNvPr id="6" name="Group 5">
            <a:extLst>
              <a:ext uri="{FF2B5EF4-FFF2-40B4-BE49-F238E27FC236}">
                <a16:creationId xmlns:a16="http://schemas.microsoft.com/office/drawing/2014/main" id="{781A7EF6-763D-C03F-9F4B-8C9134A76A59}"/>
              </a:ext>
            </a:extLst>
          </p:cNvPr>
          <p:cNvGrpSpPr/>
          <p:nvPr/>
        </p:nvGrpSpPr>
        <p:grpSpPr>
          <a:xfrm>
            <a:off x="3604846" y="5042589"/>
            <a:ext cx="3060000" cy="2141345"/>
            <a:chOff x="-475010" y="1034476"/>
            <a:chExt cx="3859356" cy="2141345"/>
          </a:xfrm>
        </p:grpSpPr>
        <p:sp>
          <p:nvSpPr>
            <p:cNvPr id="7" name="TextBox 6">
              <a:extLst>
                <a:ext uri="{FF2B5EF4-FFF2-40B4-BE49-F238E27FC236}">
                  <a16:creationId xmlns:a16="http://schemas.microsoft.com/office/drawing/2014/main" id="{E52E7179-D84A-27FD-51DC-873876457C85}"/>
                </a:ext>
              </a:extLst>
            </p:cNvPr>
            <p:cNvSpPr txBox="1"/>
            <p:nvPr/>
          </p:nvSpPr>
          <p:spPr>
            <a:xfrm>
              <a:off x="-475010" y="1034476"/>
              <a:ext cx="3859356" cy="323165"/>
            </a:xfrm>
            <a:prstGeom prst="rect">
              <a:avLst/>
            </a:prstGeom>
            <a:noFill/>
          </p:spPr>
          <p:txBody>
            <a:bodyPr wrap="square" rtlCol="0" anchor="ctr">
              <a:spAutoFit/>
            </a:bodyPr>
            <a:lstStyle/>
            <a:p>
              <a:r>
                <a:rPr lang="en-US" altLang="ko-KR" sz="1500" dirty="0">
                  <a:solidFill>
                    <a:schemeClr val="accent6">
                      <a:lumMod val="60000"/>
                      <a:lumOff val="40000"/>
                    </a:schemeClr>
                  </a:solidFill>
                  <a:latin typeface="Cabin" pitchFamily="34" charset="0"/>
                </a:rPr>
                <a:t>Color input (RGB)</a:t>
              </a:r>
              <a:endParaRPr lang="ko-KR" altLang="en-US" sz="1500" dirty="0">
                <a:solidFill>
                  <a:schemeClr val="accent6">
                    <a:lumMod val="60000"/>
                    <a:lumOff val="40000"/>
                  </a:schemeClr>
                </a:solidFill>
                <a:latin typeface="Cabin" pitchFamily="34" charset="0"/>
              </a:endParaRPr>
            </a:p>
          </p:txBody>
        </p:sp>
        <p:sp>
          <p:nvSpPr>
            <p:cNvPr id="8" name="TextBox 7">
              <a:extLst>
                <a:ext uri="{FF2B5EF4-FFF2-40B4-BE49-F238E27FC236}">
                  <a16:creationId xmlns:a16="http://schemas.microsoft.com/office/drawing/2014/main" id="{99851F10-2B80-1AC8-76E5-B6D5269FE680}"/>
                </a:ext>
              </a:extLst>
            </p:cNvPr>
            <p:cNvSpPr txBox="1"/>
            <p:nvPr/>
          </p:nvSpPr>
          <p:spPr>
            <a:xfrm>
              <a:off x="-460973" y="1375821"/>
              <a:ext cx="3845319" cy="1800000"/>
            </a:xfrm>
            <a:prstGeom prst="rect">
              <a:avLst/>
            </a:prstGeom>
            <a:noFill/>
          </p:spPr>
          <p:txBody>
            <a:bodyPr wrap="square" rtlCol="0">
              <a:spAutoFit/>
            </a:bodyPr>
            <a:lstStyle/>
            <a:p>
              <a:pPr algn="just"/>
              <a:r>
                <a:rPr lang="en-US" altLang="ko-KR" sz="1200" dirty="0">
                  <a:solidFill>
                    <a:schemeClr val="tx1">
                      <a:lumMod val="75000"/>
                      <a:lumOff val="25000"/>
                    </a:schemeClr>
                  </a:solidFill>
                  <a:cs typeface="Arial" pitchFamily="34" charset="0"/>
                </a:rPr>
                <a:t>Significantly improved model performance across all architectures by preserving important color and textural features.</a:t>
              </a:r>
            </a:p>
          </p:txBody>
        </p:sp>
      </p:grpSp>
      <p:grpSp>
        <p:nvGrpSpPr>
          <p:cNvPr id="12" name="Group 11">
            <a:extLst>
              <a:ext uri="{FF2B5EF4-FFF2-40B4-BE49-F238E27FC236}">
                <a16:creationId xmlns:a16="http://schemas.microsoft.com/office/drawing/2014/main" id="{0F651662-7613-B552-044A-9ED6E861EB98}"/>
              </a:ext>
            </a:extLst>
          </p:cNvPr>
          <p:cNvGrpSpPr/>
          <p:nvPr/>
        </p:nvGrpSpPr>
        <p:grpSpPr>
          <a:xfrm>
            <a:off x="7323550" y="5036573"/>
            <a:ext cx="3060000" cy="2153377"/>
            <a:chOff x="-475010" y="1034476"/>
            <a:chExt cx="3859356" cy="2153377"/>
          </a:xfrm>
        </p:grpSpPr>
        <p:sp>
          <p:nvSpPr>
            <p:cNvPr id="13" name="TextBox 12">
              <a:extLst>
                <a:ext uri="{FF2B5EF4-FFF2-40B4-BE49-F238E27FC236}">
                  <a16:creationId xmlns:a16="http://schemas.microsoft.com/office/drawing/2014/main" id="{DEC2654B-085B-2090-4ECD-EF47FA141814}"/>
                </a:ext>
              </a:extLst>
            </p:cNvPr>
            <p:cNvSpPr txBox="1"/>
            <p:nvPr/>
          </p:nvSpPr>
          <p:spPr>
            <a:xfrm>
              <a:off x="-475010" y="1034476"/>
              <a:ext cx="3859356" cy="323165"/>
            </a:xfrm>
            <a:prstGeom prst="rect">
              <a:avLst/>
            </a:prstGeom>
            <a:noFill/>
          </p:spPr>
          <p:txBody>
            <a:bodyPr wrap="square" rtlCol="0" anchor="ctr">
              <a:spAutoFit/>
            </a:bodyPr>
            <a:lstStyle/>
            <a:p>
              <a:r>
                <a:rPr lang="en-US" altLang="ko-KR" sz="1500" dirty="0">
                  <a:solidFill>
                    <a:schemeClr val="accent6">
                      <a:lumMod val="60000"/>
                      <a:lumOff val="40000"/>
                    </a:schemeClr>
                  </a:solidFill>
                  <a:latin typeface="Cabin" pitchFamily="34" charset="0"/>
                </a:rPr>
                <a:t>Composite Loss</a:t>
              </a:r>
              <a:endParaRPr lang="ko-KR" altLang="en-US" sz="1500" dirty="0">
                <a:solidFill>
                  <a:schemeClr val="accent6">
                    <a:lumMod val="60000"/>
                    <a:lumOff val="40000"/>
                  </a:schemeClr>
                </a:solidFill>
                <a:latin typeface="Cabin" pitchFamily="34" charset="0"/>
              </a:endParaRPr>
            </a:p>
          </p:txBody>
        </p:sp>
        <p:sp>
          <p:nvSpPr>
            <p:cNvPr id="14" name="TextBox 13">
              <a:extLst>
                <a:ext uri="{FF2B5EF4-FFF2-40B4-BE49-F238E27FC236}">
                  <a16:creationId xmlns:a16="http://schemas.microsoft.com/office/drawing/2014/main" id="{9833DEC2-CA0A-40FD-0CAD-7B542B71C378}"/>
                </a:ext>
              </a:extLst>
            </p:cNvPr>
            <p:cNvSpPr txBox="1"/>
            <p:nvPr/>
          </p:nvSpPr>
          <p:spPr>
            <a:xfrm>
              <a:off x="-460973" y="1387853"/>
              <a:ext cx="3845319" cy="1800000"/>
            </a:xfrm>
            <a:prstGeom prst="rect">
              <a:avLst/>
            </a:prstGeom>
            <a:noFill/>
          </p:spPr>
          <p:txBody>
            <a:bodyPr wrap="square" rtlCol="0">
              <a:spAutoFit/>
            </a:bodyPr>
            <a:lstStyle/>
            <a:p>
              <a:pPr algn="just"/>
              <a:r>
                <a:rPr lang="en-US" altLang="ko-KR" sz="1200" dirty="0">
                  <a:solidFill>
                    <a:schemeClr val="tx1">
                      <a:lumMod val="75000"/>
                      <a:lumOff val="25000"/>
                    </a:schemeClr>
                  </a:solidFill>
                  <a:cs typeface="Arial" pitchFamily="34" charset="0"/>
                </a:rPr>
                <a:t>Contributed to consistent and significant gains in both recall and precision across multiple experiments (including Experiments 9, 10, 13, 14, and 15).</a:t>
              </a:r>
            </a:p>
          </p:txBody>
        </p:sp>
      </p:grpSp>
      <p:sp>
        <p:nvSpPr>
          <p:cNvPr id="15" name="TextBox 14">
            <a:extLst>
              <a:ext uri="{FF2B5EF4-FFF2-40B4-BE49-F238E27FC236}">
                <a16:creationId xmlns:a16="http://schemas.microsoft.com/office/drawing/2014/main" id="{7B1C0977-223E-5AC5-B17F-3BB730F5DA83}"/>
              </a:ext>
            </a:extLst>
          </p:cNvPr>
          <p:cNvSpPr txBox="1"/>
          <p:nvPr/>
        </p:nvSpPr>
        <p:spPr>
          <a:xfrm>
            <a:off x="3604846" y="3890624"/>
            <a:ext cx="10467373" cy="646331"/>
          </a:xfrm>
          <a:prstGeom prst="rect">
            <a:avLst/>
          </a:prstGeom>
          <a:noFill/>
        </p:spPr>
        <p:txBody>
          <a:bodyPr wrap="square" rtlCol="0">
            <a:spAutoFit/>
          </a:bodyPr>
          <a:lstStyle/>
          <a:p>
            <a:pPr algn="just"/>
            <a:r>
              <a:rPr lang="en-US" altLang="ko-KR" sz="1200" dirty="0">
                <a:solidFill>
                  <a:schemeClr val="tx1">
                    <a:lumMod val="75000"/>
                    <a:lumOff val="25000"/>
                  </a:schemeClr>
                </a:solidFill>
                <a:cs typeface="Arial" pitchFamily="34" charset="0"/>
              </a:rPr>
              <a:t>Experiment 11 (DenseNet121 with Focal Loss and basic augmentation) achieved strong results (F1 score 0.9316),reinforcing the advantage of handling class imbalance through specialized loss functions. Experiment 14 (</a:t>
            </a:r>
            <a:r>
              <a:rPr lang="en-US" altLang="ko-KR" sz="1200" dirty="0" err="1">
                <a:solidFill>
                  <a:schemeClr val="tx1">
                    <a:lumMod val="75000"/>
                    <a:lumOff val="25000"/>
                  </a:schemeClr>
                </a:solidFill>
                <a:cs typeface="Arial" pitchFamily="34" charset="0"/>
              </a:rPr>
              <a:t>EfficientConvModel</a:t>
            </a:r>
            <a:r>
              <a:rPr lang="en-US" altLang="ko-KR" sz="1200" dirty="0">
                <a:solidFill>
                  <a:schemeClr val="tx1">
                    <a:lumMod val="75000"/>
                    <a:lumOff val="25000"/>
                  </a:schemeClr>
                </a:solidFill>
                <a:cs typeface="Arial" pitchFamily="34" charset="0"/>
              </a:rPr>
              <a:t> with Composite loss and basic augmentation) also performed very well (F1score 0.9150), indicating that composite loss strategies combined with color features offer meaningful boosts even for lightweight architectures. </a:t>
            </a:r>
          </a:p>
        </p:txBody>
      </p:sp>
      <p:grpSp>
        <p:nvGrpSpPr>
          <p:cNvPr id="523" name="Group 522">
            <a:extLst>
              <a:ext uri="{FF2B5EF4-FFF2-40B4-BE49-F238E27FC236}">
                <a16:creationId xmlns:a16="http://schemas.microsoft.com/office/drawing/2014/main" id="{98C6B8A6-6BA8-A358-6AA6-924D015459A9}"/>
              </a:ext>
            </a:extLst>
          </p:cNvPr>
          <p:cNvGrpSpPr>
            <a:grpSpLocks noChangeAspect="1"/>
          </p:cNvGrpSpPr>
          <p:nvPr/>
        </p:nvGrpSpPr>
        <p:grpSpPr>
          <a:xfrm>
            <a:off x="587723" y="2386117"/>
            <a:ext cx="2736000" cy="4334166"/>
            <a:chOff x="384518" y="1566651"/>
            <a:chExt cx="4279063" cy="6107506"/>
          </a:xfrm>
          <a:blipFill>
            <a:blip r:embed="rId3"/>
            <a:tile tx="0" ty="0" sx="100000" sy="100000" flip="none" algn="tl"/>
          </a:blipFill>
          <a:effectLst>
            <a:outerShdw blurRad="50800" dist="50800" dir="5400000" sx="101000" sy="101000" algn="ctr" rotWithShape="0">
              <a:srgbClr val="000000">
                <a:alpha val="43137"/>
              </a:srgbClr>
            </a:outerShdw>
          </a:effectLst>
        </p:grpSpPr>
        <p:grpSp>
          <p:nvGrpSpPr>
            <p:cNvPr id="16" name="Group 15">
              <a:extLst>
                <a:ext uri="{FF2B5EF4-FFF2-40B4-BE49-F238E27FC236}">
                  <a16:creationId xmlns:a16="http://schemas.microsoft.com/office/drawing/2014/main" id="{E0CF7B8D-E9B8-7B14-91F6-B7D5C928DD75}"/>
                </a:ext>
              </a:extLst>
            </p:cNvPr>
            <p:cNvGrpSpPr/>
            <p:nvPr/>
          </p:nvGrpSpPr>
          <p:grpSpPr>
            <a:xfrm>
              <a:off x="384518" y="1566651"/>
              <a:ext cx="4279063" cy="3235226"/>
              <a:chOff x="384518" y="800016"/>
              <a:chExt cx="4279063" cy="3235226"/>
            </a:xfrm>
            <a:grpFill/>
          </p:grpSpPr>
          <p:sp>
            <p:nvSpPr>
              <p:cNvPr id="17" name="Oval 16">
                <a:extLst>
                  <a:ext uri="{FF2B5EF4-FFF2-40B4-BE49-F238E27FC236}">
                    <a16:creationId xmlns:a16="http://schemas.microsoft.com/office/drawing/2014/main" id="{070EF476-FF55-6E07-4003-D34D17D09F3A}"/>
                  </a:ext>
                </a:extLst>
              </p:cNvPr>
              <p:cNvSpPr/>
              <p:nvPr/>
            </p:nvSpPr>
            <p:spPr>
              <a:xfrm rot="16200000">
                <a:off x="2284394" y="3183455"/>
                <a:ext cx="94547" cy="945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8" name="Oval 17">
                <a:extLst>
                  <a:ext uri="{FF2B5EF4-FFF2-40B4-BE49-F238E27FC236}">
                    <a16:creationId xmlns:a16="http://schemas.microsoft.com/office/drawing/2014/main" id="{AF609BAB-94C1-1A47-6F5E-86E702B47E48}"/>
                  </a:ext>
                </a:extLst>
              </p:cNvPr>
              <p:cNvSpPr/>
              <p:nvPr/>
            </p:nvSpPr>
            <p:spPr>
              <a:xfrm rot="16200000">
                <a:off x="2388024" y="3125055"/>
                <a:ext cx="84042" cy="840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9" name="Oval 18">
                <a:extLst>
                  <a:ext uri="{FF2B5EF4-FFF2-40B4-BE49-F238E27FC236}">
                    <a16:creationId xmlns:a16="http://schemas.microsoft.com/office/drawing/2014/main" id="{2EEC6CC3-1F9B-BADC-6200-97CDF5B479E6}"/>
                  </a:ext>
                </a:extLst>
              </p:cNvPr>
              <p:cNvSpPr/>
              <p:nvPr/>
            </p:nvSpPr>
            <p:spPr>
              <a:xfrm rot="16200000">
                <a:off x="2065301" y="3328188"/>
                <a:ext cx="73536" cy="7353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0" name="Oval 19">
                <a:extLst>
                  <a:ext uri="{FF2B5EF4-FFF2-40B4-BE49-F238E27FC236}">
                    <a16:creationId xmlns:a16="http://schemas.microsoft.com/office/drawing/2014/main" id="{2AA093BB-B34E-5FB9-C32B-2B95479F3E5D}"/>
                  </a:ext>
                </a:extLst>
              </p:cNvPr>
              <p:cNvSpPr/>
              <p:nvPr/>
            </p:nvSpPr>
            <p:spPr>
              <a:xfrm rot="5400000">
                <a:off x="2136445" y="3167076"/>
                <a:ext cx="115557" cy="11555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1" name="Oval 20">
                <a:extLst>
                  <a:ext uri="{FF2B5EF4-FFF2-40B4-BE49-F238E27FC236}">
                    <a16:creationId xmlns:a16="http://schemas.microsoft.com/office/drawing/2014/main" id="{CCE48EDC-8F87-2D2A-DE62-2D8E6B6134A6}"/>
                  </a:ext>
                </a:extLst>
              </p:cNvPr>
              <p:cNvSpPr/>
              <p:nvPr/>
            </p:nvSpPr>
            <p:spPr>
              <a:xfrm rot="5400000">
                <a:off x="2322791" y="3429714"/>
                <a:ext cx="94547" cy="945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2" name="Oval 21">
                <a:extLst>
                  <a:ext uri="{FF2B5EF4-FFF2-40B4-BE49-F238E27FC236}">
                    <a16:creationId xmlns:a16="http://schemas.microsoft.com/office/drawing/2014/main" id="{B869EC4E-40E6-74B2-CC00-1363FC3D8BC3}"/>
                  </a:ext>
                </a:extLst>
              </p:cNvPr>
              <p:cNvSpPr/>
              <p:nvPr/>
            </p:nvSpPr>
            <p:spPr>
              <a:xfrm rot="5400000">
                <a:off x="2346003" y="3310285"/>
                <a:ext cx="84042" cy="840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23" name="Oval 22">
                <a:extLst>
                  <a:ext uri="{FF2B5EF4-FFF2-40B4-BE49-F238E27FC236}">
                    <a16:creationId xmlns:a16="http://schemas.microsoft.com/office/drawing/2014/main" id="{54B25445-7A10-9522-1C53-6C393B6A9FCB}"/>
                  </a:ext>
                </a:extLst>
              </p:cNvPr>
              <p:cNvSpPr/>
              <p:nvPr/>
            </p:nvSpPr>
            <p:spPr>
              <a:xfrm rot="5400000">
                <a:off x="2479082" y="3203700"/>
                <a:ext cx="73536" cy="7353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4" name="Oval 23">
                <a:extLst>
                  <a:ext uri="{FF2B5EF4-FFF2-40B4-BE49-F238E27FC236}">
                    <a16:creationId xmlns:a16="http://schemas.microsoft.com/office/drawing/2014/main" id="{A9B9797F-E77F-33CB-6B04-A9854F9EA259}"/>
                  </a:ext>
                </a:extLst>
              </p:cNvPr>
              <p:cNvSpPr/>
              <p:nvPr/>
            </p:nvSpPr>
            <p:spPr>
              <a:xfrm rot="5400000">
                <a:off x="2200113" y="3385436"/>
                <a:ext cx="63031" cy="6303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5" name="Oval 24">
                <a:extLst>
                  <a:ext uri="{FF2B5EF4-FFF2-40B4-BE49-F238E27FC236}">
                    <a16:creationId xmlns:a16="http://schemas.microsoft.com/office/drawing/2014/main" id="{BD6C1EF3-7A92-4B29-EE28-53E24769FDAA}"/>
                  </a:ext>
                </a:extLst>
              </p:cNvPr>
              <p:cNvSpPr/>
              <p:nvPr/>
            </p:nvSpPr>
            <p:spPr>
              <a:xfrm rot="16200000">
                <a:off x="2146009" y="3310892"/>
                <a:ext cx="63031" cy="6303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6" name="Oval 25">
                <a:extLst>
                  <a:ext uri="{FF2B5EF4-FFF2-40B4-BE49-F238E27FC236}">
                    <a16:creationId xmlns:a16="http://schemas.microsoft.com/office/drawing/2014/main" id="{3E00FAD6-D6BC-C681-1FAF-50AC5B591EE8}"/>
                  </a:ext>
                </a:extLst>
              </p:cNvPr>
              <p:cNvSpPr/>
              <p:nvPr/>
            </p:nvSpPr>
            <p:spPr>
              <a:xfrm rot="16200000">
                <a:off x="2436219" y="3513553"/>
                <a:ext cx="73536" cy="7353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7" name="Oval 26">
                <a:extLst>
                  <a:ext uri="{FF2B5EF4-FFF2-40B4-BE49-F238E27FC236}">
                    <a16:creationId xmlns:a16="http://schemas.microsoft.com/office/drawing/2014/main" id="{F32E7CE3-DCEC-4836-2BE5-2EA8795913BB}"/>
                  </a:ext>
                </a:extLst>
              </p:cNvPr>
              <p:cNvSpPr/>
              <p:nvPr/>
            </p:nvSpPr>
            <p:spPr>
              <a:xfrm rot="16200000">
                <a:off x="2242373" y="3277237"/>
                <a:ext cx="84042" cy="840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2" name="Oval 31">
                <a:extLst>
                  <a:ext uri="{FF2B5EF4-FFF2-40B4-BE49-F238E27FC236}">
                    <a16:creationId xmlns:a16="http://schemas.microsoft.com/office/drawing/2014/main" id="{F395E369-B8B9-9405-989E-CF2CEF47DFC8}"/>
                  </a:ext>
                </a:extLst>
              </p:cNvPr>
              <p:cNvSpPr/>
              <p:nvPr/>
            </p:nvSpPr>
            <p:spPr>
              <a:xfrm rot="5400000">
                <a:off x="2065605" y="3247861"/>
                <a:ext cx="63031" cy="6303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3" name="Oval 32">
                <a:extLst>
                  <a:ext uri="{FF2B5EF4-FFF2-40B4-BE49-F238E27FC236}">
                    <a16:creationId xmlns:a16="http://schemas.microsoft.com/office/drawing/2014/main" id="{0F2DFD22-E124-B255-055D-6C88B179C45F}"/>
                  </a:ext>
                </a:extLst>
              </p:cNvPr>
              <p:cNvSpPr/>
              <p:nvPr/>
            </p:nvSpPr>
            <p:spPr>
              <a:xfrm rot="5400000">
                <a:off x="2378647" y="3228477"/>
                <a:ext cx="73537" cy="7353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4" name="Oval 33">
                <a:extLst>
                  <a:ext uri="{FF2B5EF4-FFF2-40B4-BE49-F238E27FC236}">
                    <a16:creationId xmlns:a16="http://schemas.microsoft.com/office/drawing/2014/main" id="{D84632B4-2E4B-B4D9-5C0C-80A8FF931F7E}"/>
                  </a:ext>
                </a:extLst>
              </p:cNvPr>
              <p:cNvSpPr/>
              <p:nvPr/>
            </p:nvSpPr>
            <p:spPr>
              <a:xfrm rot="5400000">
                <a:off x="2007155" y="3389073"/>
                <a:ext cx="84042" cy="840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5" name="Oval 34">
                <a:extLst>
                  <a:ext uri="{FF2B5EF4-FFF2-40B4-BE49-F238E27FC236}">
                    <a16:creationId xmlns:a16="http://schemas.microsoft.com/office/drawing/2014/main" id="{C33EB517-990D-29CA-7E1D-154527FC04CD}"/>
                  </a:ext>
                </a:extLst>
              </p:cNvPr>
              <p:cNvSpPr/>
              <p:nvPr/>
            </p:nvSpPr>
            <p:spPr>
              <a:xfrm rot="5400000">
                <a:off x="2458552" y="3298066"/>
                <a:ext cx="94547" cy="945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6" name="Oval 35">
                <a:extLst>
                  <a:ext uri="{FF2B5EF4-FFF2-40B4-BE49-F238E27FC236}">
                    <a16:creationId xmlns:a16="http://schemas.microsoft.com/office/drawing/2014/main" id="{16CC247B-3BFD-9B1A-A7FE-B4D9E178043A}"/>
                  </a:ext>
                </a:extLst>
              </p:cNvPr>
              <p:cNvSpPr/>
              <p:nvPr/>
            </p:nvSpPr>
            <p:spPr>
              <a:xfrm rot="16200000">
                <a:off x="2204208" y="3462065"/>
                <a:ext cx="115557" cy="11555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7" name="Oval 36">
                <a:extLst>
                  <a:ext uri="{FF2B5EF4-FFF2-40B4-BE49-F238E27FC236}">
                    <a16:creationId xmlns:a16="http://schemas.microsoft.com/office/drawing/2014/main" id="{284D0399-5764-B1D3-37FA-33B5B051DA50}"/>
                  </a:ext>
                </a:extLst>
              </p:cNvPr>
              <p:cNvSpPr/>
              <p:nvPr/>
            </p:nvSpPr>
            <p:spPr>
              <a:xfrm rot="5400000">
                <a:off x="2280483" y="3368649"/>
                <a:ext cx="73537" cy="7353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8" name="Oval 37">
                <a:extLst>
                  <a:ext uri="{FF2B5EF4-FFF2-40B4-BE49-F238E27FC236}">
                    <a16:creationId xmlns:a16="http://schemas.microsoft.com/office/drawing/2014/main" id="{D7412A2D-1206-CC4D-96A1-F2D902834185}"/>
                  </a:ext>
                </a:extLst>
              </p:cNvPr>
              <p:cNvSpPr/>
              <p:nvPr/>
            </p:nvSpPr>
            <p:spPr>
              <a:xfrm rot="5400000">
                <a:off x="2117624" y="3405145"/>
                <a:ext cx="73536" cy="7353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9" name="Oval 38">
                <a:extLst>
                  <a:ext uri="{FF2B5EF4-FFF2-40B4-BE49-F238E27FC236}">
                    <a16:creationId xmlns:a16="http://schemas.microsoft.com/office/drawing/2014/main" id="{10EEDA97-E1AB-C502-02AE-DCD226A3D235}"/>
                  </a:ext>
                </a:extLst>
              </p:cNvPr>
              <p:cNvSpPr/>
              <p:nvPr/>
            </p:nvSpPr>
            <p:spPr>
              <a:xfrm rot="5400000">
                <a:off x="2422672" y="3388593"/>
                <a:ext cx="63031" cy="6303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0" name="Oval 39">
                <a:extLst>
                  <a:ext uri="{FF2B5EF4-FFF2-40B4-BE49-F238E27FC236}">
                    <a16:creationId xmlns:a16="http://schemas.microsoft.com/office/drawing/2014/main" id="{BF54F341-D8BE-0542-3EA4-4B8E1CFB8B03}"/>
                  </a:ext>
                </a:extLst>
              </p:cNvPr>
              <p:cNvSpPr/>
              <p:nvPr/>
            </p:nvSpPr>
            <p:spPr>
              <a:xfrm rot="16200000">
                <a:off x="2172171" y="3571253"/>
                <a:ext cx="94547" cy="945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1" name="Oval 40">
                <a:extLst>
                  <a:ext uri="{FF2B5EF4-FFF2-40B4-BE49-F238E27FC236}">
                    <a16:creationId xmlns:a16="http://schemas.microsoft.com/office/drawing/2014/main" id="{8CFA113D-F2BF-8912-0029-30EFB64981BB}"/>
                  </a:ext>
                </a:extLst>
              </p:cNvPr>
              <p:cNvSpPr/>
              <p:nvPr/>
            </p:nvSpPr>
            <p:spPr>
              <a:xfrm rot="16200000">
                <a:off x="1925771" y="3552834"/>
                <a:ext cx="84042" cy="840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2" name="Oval 41">
                <a:extLst>
                  <a:ext uri="{FF2B5EF4-FFF2-40B4-BE49-F238E27FC236}">
                    <a16:creationId xmlns:a16="http://schemas.microsoft.com/office/drawing/2014/main" id="{20457E90-E094-E495-58EB-729F8183F300}"/>
                  </a:ext>
                </a:extLst>
              </p:cNvPr>
              <p:cNvSpPr/>
              <p:nvPr/>
            </p:nvSpPr>
            <p:spPr>
              <a:xfrm rot="16200000">
                <a:off x="1953078" y="3715986"/>
                <a:ext cx="73536" cy="7353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3" name="Oval 42">
                <a:extLst>
                  <a:ext uri="{FF2B5EF4-FFF2-40B4-BE49-F238E27FC236}">
                    <a16:creationId xmlns:a16="http://schemas.microsoft.com/office/drawing/2014/main" id="{2CFA59AB-BEC2-4B62-0DF2-9D3A72BE6BEE}"/>
                  </a:ext>
                </a:extLst>
              </p:cNvPr>
              <p:cNvSpPr/>
              <p:nvPr/>
            </p:nvSpPr>
            <p:spPr>
              <a:xfrm rot="5400000">
                <a:off x="2024222" y="3554874"/>
                <a:ext cx="115557" cy="11555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4" name="Oval 43">
                <a:extLst>
                  <a:ext uri="{FF2B5EF4-FFF2-40B4-BE49-F238E27FC236}">
                    <a16:creationId xmlns:a16="http://schemas.microsoft.com/office/drawing/2014/main" id="{ECD473ED-166B-B90A-6EE8-4A15C1436E36}"/>
                  </a:ext>
                </a:extLst>
              </p:cNvPr>
              <p:cNvSpPr/>
              <p:nvPr/>
            </p:nvSpPr>
            <p:spPr>
              <a:xfrm rot="5400000">
                <a:off x="2233780" y="3698083"/>
                <a:ext cx="84042" cy="840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45" name="Oval 44">
                <a:extLst>
                  <a:ext uri="{FF2B5EF4-FFF2-40B4-BE49-F238E27FC236}">
                    <a16:creationId xmlns:a16="http://schemas.microsoft.com/office/drawing/2014/main" id="{0581D3E6-09A9-0C60-65F1-6CE01303225E}"/>
                  </a:ext>
                </a:extLst>
              </p:cNvPr>
              <p:cNvSpPr/>
              <p:nvPr/>
            </p:nvSpPr>
            <p:spPr>
              <a:xfrm rot="5400000">
                <a:off x="2317205" y="3548708"/>
                <a:ext cx="73536" cy="7353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6" name="Oval 45">
                <a:extLst>
                  <a:ext uri="{FF2B5EF4-FFF2-40B4-BE49-F238E27FC236}">
                    <a16:creationId xmlns:a16="http://schemas.microsoft.com/office/drawing/2014/main" id="{2796DEA4-9690-0885-409F-FF4D095B8139}"/>
                  </a:ext>
                </a:extLst>
              </p:cNvPr>
              <p:cNvSpPr/>
              <p:nvPr/>
            </p:nvSpPr>
            <p:spPr>
              <a:xfrm rot="5400000">
                <a:off x="2087890" y="3773235"/>
                <a:ext cx="63031" cy="6303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7" name="Oval 46">
                <a:extLst>
                  <a:ext uri="{FF2B5EF4-FFF2-40B4-BE49-F238E27FC236}">
                    <a16:creationId xmlns:a16="http://schemas.microsoft.com/office/drawing/2014/main" id="{9645E6BA-E6C6-1CB7-9648-448A580107D5}"/>
                  </a:ext>
                </a:extLst>
              </p:cNvPr>
              <p:cNvSpPr/>
              <p:nvPr/>
            </p:nvSpPr>
            <p:spPr>
              <a:xfrm rot="16200000">
                <a:off x="2033785" y="3698690"/>
                <a:ext cx="63031" cy="6303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8" name="Oval 47">
                <a:extLst>
                  <a:ext uri="{FF2B5EF4-FFF2-40B4-BE49-F238E27FC236}">
                    <a16:creationId xmlns:a16="http://schemas.microsoft.com/office/drawing/2014/main" id="{3E510CD4-9D2F-490E-7311-A4DE7D7442E9}"/>
                  </a:ext>
                </a:extLst>
              </p:cNvPr>
              <p:cNvSpPr/>
              <p:nvPr/>
            </p:nvSpPr>
            <p:spPr>
              <a:xfrm rot="16200000">
                <a:off x="2110819" y="3486598"/>
                <a:ext cx="73536" cy="7353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9" name="Oval 48">
                <a:extLst>
                  <a:ext uri="{FF2B5EF4-FFF2-40B4-BE49-F238E27FC236}">
                    <a16:creationId xmlns:a16="http://schemas.microsoft.com/office/drawing/2014/main" id="{0BCA7978-7CC4-78F1-2C8A-F3DBF133E5FD}"/>
                  </a:ext>
                </a:extLst>
              </p:cNvPr>
              <p:cNvSpPr/>
              <p:nvPr/>
            </p:nvSpPr>
            <p:spPr>
              <a:xfrm rot="16200000">
                <a:off x="2130150" y="3665035"/>
                <a:ext cx="84042" cy="840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50" name="Oval 49">
                <a:extLst>
                  <a:ext uri="{FF2B5EF4-FFF2-40B4-BE49-F238E27FC236}">
                    <a16:creationId xmlns:a16="http://schemas.microsoft.com/office/drawing/2014/main" id="{8E7349DE-6B6F-987C-E7BA-8B7F3AAC1A2E}"/>
                  </a:ext>
                </a:extLst>
              </p:cNvPr>
              <p:cNvSpPr/>
              <p:nvPr/>
            </p:nvSpPr>
            <p:spPr>
              <a:xfrm rot="5400000">
                <a:off x="1953382" y="3635659"/>
                <a:ext cx="63031" cy="6303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51" name="Oval 50">
                <a:extLst>
                  <a:ext uri="{FF2B5EF4-FFF2-40B4-BE49-F238E27FC236}">
                    <a16:creationId xmlns:a16="http://schemas.microsoft.com/office/drawing/2014/main" id="{5907A80D-8DEE-F5E7-A872-E72D1FBAF42E}"/>
                  </a:ext>
                </a:extLst>
              </p:cNvPr>
              <p:cNvSpPr/>
              <p:nvPr/>
            </p:nvSpPr>
            <p:spPr>
              <a:xfrm rot="5400000">
                <a:off x="2266423" y="3616275"/>
                <a:ext cx="73537" cy="7353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52" name="Oval 51">
                <a:extLst>
                  <a:ext uri="{FF2B5EF4-FFF2-40B4-BE49-F238E27FC236}">
                    <a16:creationId xmlns:a16="http://schemas.microsoft.com/office/drawing/2014/main" id="{68CF9957-FB9D-D359-E11B-F76C843488C6}"/>
                  </a:ext>
                </a:extLst>
              </p:cNvPr>
              <p:cNvSpPr/>
              <p:nvPr/>
            </p:nvSpPr>
            <p:spPr>
              <a:xfrm rot="5400000">
                <a:off x="2001155" y="3490410"/>
                <a:ext cx="53307" cy="5330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53" name="Oval 52">
                <a:extLst>
                  <a:ext uri="{FF2B5EF4-FFF2-40B4-BE49-F238E27FC236}">
                    <a16:creationId xmlns:a16="http://schemas.microsoft.com/office/drawing/2014/main" id="{6C36A833-8E43-B8BF-D2A1-55875D2BE5BA}"/>
                  </a:ext>
                </a:extLst>
              </p:cNvPr>
              <p:cNvSpPr/>
              <p:nvPr/>
            </p:nvSpPr>
            <p:spPr>
              <a:xfrm rot="5400000">
                <a:off x="2746653" y="3329358"/>
                <a:ext cx="94547" cy="945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54" name="Oval 53">
                <a:extLst>
                  <a:ext uri="{FF2B5EF4-FFF2-40B4-BE49-F238E27FC236}">
                    <a16:creationId xmlns:a16="http://schemas.microsoft.com/office/drawing/2014/main" id="{1D3B15F2-52F2-7E33-9A12-3D5DDF57ED1D}"/>
                  </a:ext>
                </a:extLst>
              </p:cNvPr>
              <p:cNvSpPr/>
              <p:nvPr/>
            </p:nvSpPr>
            <p:spPr>
              <a:xfrm rot="5400000">
                <a:off x="2168260" y="3756447"/>
                <a:ext cx="73537" cy="7353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55" name="Oval 54">
                <a:extLst>
                  <a:ext uri="{FF2B5EF4-FFF2-40B4-BE49-F238E27FC236}">
                    <a16:creationId xmlns:a16="http://schemas.microsoft.com/office/drawing/2014/main" id="{D3971345-53A8-15AA-ED4E-FCA8B34AAA24}"/>
                  </a:ext>
                </a:extLst>
              </p:cNvPr>
              <p:cNvSpPr/>
              <p:nvPr/>
            </p:nvSpPr>
            <p:spPr>
              <a:xfrm rot="5400000">
                <a:off x="2310448" y="3776391"/>
                <a:ext cx="63031" cy="6303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56" name="Oval 55">
                <a:extLst>
                  <a:ext uri="{FF2B5EF4-FFF2-40B4-BE49-F238E27FC236}">
                    <a16:creationId xmlns:a16="http://schemas.microsoft.com/office/drawing/2014/main" id="{869D7442-3455-B4DB-537A-57AFC2F8C914}"/>
                  </a:ext>
                </a:extLst>
              </p:cNvPr>
              <p:cNvSpPr/>
              <p:nvPr/>
            </p:nvSpPr>
            <p:spPr>
              <a:xfrm rot="15196595">
                <a:off x="2175207" y="2454781"/>
                <a:ext cx="94547" cy="945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57" name="Oval 56">
                <a:extLst>
                  <a:ext uri="{FF2B5EF4-FFF2-40B4-BE49-F238E27FC236}">
                    <a16:creationId xmlns:a16="http://schemas.microsoft.com/office/drawing/2014/main" id="{ED63FE29-0D0F-9754-27C2-5C98BACEF5C5}"/>
                  </a:ext>
                </a:extLst>
              </p:cNvPr>
              <p:cNvSpPr/>
              <p:nvPr/>
            </p:nvSpPr>
            <p:spPr>
              <a:xfrm rot="15196595">
                <a:off x="2256360" y="2370765"/>
                <a:ext cx="84042" cy="840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58" name="Oval 57">
                <a:extLst>
                  <a:ext uri="{FF2B5EF4-FFF2-40B4-BE49-F238E27FC236}">
                    <a16:creationId xmlns:a16="http://schemas.microsoft.com/office/drawing/2014/main" id="{1DB8969F-F344-BD2F-BA62-2CB1C40459FA}"/>
                  </a:ext>
                </a:extLst>
              </p:cNvPr>
              <p:cNvSpPr/>
              <p:nvPr/>
            </p:nvSpPr>
            <p:spPr>
              <a:xfrm rot="15196595">
                <a:off x="2004449" y="2659904"/>
                <a:ext cx="73536" cy="7353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59" name="Oval 58">
                <a:extLst>
                  <a:ext uri="{FF2B5EF4-FFF2-40B4-BE49-F238E27FC236}">
                    <a16:creationId xmlns:a16="http://schemas.microsoft.com/office/drawing/2014/main" id="{886FF824-8579-F5E8-4C08-6AF345505A05}"/>
                  </a:ext>
                </a:extLst>
              </p:cNvPr>
              <p:cNvSpPr/>
              <p:nvPr/>
            </p:nvSpPr>
            <p:spPr>
              <a:xfrm rot="4396595">
                <a:off x="2031381" y="2478200"/>
                <a:ext cx="115557" cy="11555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60" name="Oval 59">
                <a:extLst>
                  <a:ext uri="{FF2B5EF4-FFF2-40B4-BE49-F238E27FC236}">
                    <a16:creationId xmlns:a16="http://schemas.microsoft.com/office/drawing/2014/main" id="{0136C517-F021-31BB-344B-1B434FF6E9E1}"/>
                  </a:ext>
                </a:extLst>
              </p:cNvPr>
              <p:cNvSpPr/>
              <p:nvPr/>
            </p:nvSpPr>
            <p:spPr>
              <a:xfrm rot="4396595">
                <a:off x="2282842" y="2679576"/>
                <a:ext cx="94547" cy="945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61" name="Oval 60">
                <a:extLst>
                  <a:ext uri="{FF2B5EF4-FFF2-40B4-BE49-F238E27FC236}">
                    <a16:creationId xmlns:a16="http://schemas.microsoft.com/office/drawing/2014/main" id="{22671E81-1867-CC19-E024-C1018470A344}"/>
                  </a:ext>
                </a:extLst>
              </p:cNvPr>
              <p:cNvSpPr/>
              <p:nvPr/>
            </p:nvSpPr>
            <p:spPr>
              <a:xfrm rot="4396595">
                <a:off x="2269417" y="2560252"/>
                <a:ext cx="84042" cy="840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62" name="Oval 61">
                <a:extLst>
                  <a:ext uri="{FF2B5EF4-FFF2-40B4-BE49-F238E27FC236}">
                    <a16:creationId xmlns:a16="http://schemas.microsoft.com/office/drawing/2014/main" id="{AAE9BF87-5467-9EB4-6E70-E4B480EEB094}"/>
                  </a:ext>
                </a:extLst>
              </p:cNvPr>
              <p:cNvSpPr/>
              <p:nvPr/>
            </p:nvSpPr>
            <p:spPr>
              <a:xfrm rot="4396595">
                <a:off x="2364907" y="2421615"/>
                <a:ext cx="73536" cy="7353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63" name="Oval 62">
                <a:extLst>
                  <a:ext uri="{FF2B5EF4-FFF2-40B4-BE49-F238E27FC236}">
                    <a16:creationId xmlns:a16="http://schemas.microsoft.com/office/drawing/2014/main" id="{68057D96-A69B-ED0E-46CD-BECD7D7C2EA5}"/>
                  </a:ext>
                </a:extLst>
              </p:cNvPr>
              <p:cNvSpPr/>
              <p:nvPr/>
            </p:nvSpPr>
            <p:spPr>
              <a:xfrm rot="4396595">
                <a:off x="2148744" y="2677672"/>
                <a:ext cx="63031" cy="6303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64" name="Oval 63">
                <a:extLst>
                  <a:ext uri="{FF2B5EF4-FFF2-40B4-BE49-F238E27FC236}">
                    <a16:creationId xmlns:a16="http://schemas.microsoft.com/office/drawing/2014/main" id="{427FA8B4-9E71-A7EA-E842-1A4D16C67995}"/>
                  </a:ext>
                </a:extLst>
              </p:cNvPr>
              <p:cNvSpPr/>
              <p:nvPr/>
            </p:nvSpPr>
            <p:spPr>
              <a:xfrm rot="15196595">
                <a:off x="2075477" y="2621849"/>
                <a:ext cx="63031" cy="6303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65" name="Oval 64">
                <a:extLst>
                  <a:ext uri="{FF2B5EF4-FFF2-40B4-BE49-F238E27FC236}">
                    <a16:creationId xmlns:a16="http://schemas.microsoft.com/office/drawing/2014/main" id="{3A445088-AF10-DF38-C62F-F614038A5C74}"/>
                  </a:ext>
                </a:extLst>
              </p:cNvPr>
              <p:cNvSpPr/>
              <p:nvPr/>
            </p:nvSpPr>
            <p:spPr>
              <a:xfrm rot="15196595">
                <a:off x="2150548" y="2381484"/>
                <a:ext cx="73536" cy="7353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66" name="Oval 65">
                <a:extLst>
                  <a:ext uri="{FF2B5EF4-FFF2-40B4-BE49-F238E27FC236}">
                    <a16:creationId xmlns:a16="http://schemas.microsoft.com/office/drawing/2014/main" id="{62FB6EAB-7440-07C5-F4DA-2D4D759A458D}"/>
                  </a:ext>
                </a:extLst>
              </p:cNvPr>
              <p:cNvSpPr/>
              <p:nvPr/>
            </p:nvSpPr>
            <p:spPr>
              <a:xfrm rot="15196595">
                <a:off x="2160660" y="2558421"/>
                <a:ext cx="84042" cy="840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67" name="Oval 66">
                <a:extLst>
                  <a:ext uri="{FF2B5EF4-FFF2-40B4-BE49-F238E27FC236}">
                    <a16:creationId xmlns:a16="http://schemas.microsoft.com/office/drawing/2014/main" id="{8293A62C-DF60-0B87-3ABB-65313AAA48E7}"/>
                  </a:ext>
                </a:extLst>
              </p:cNvPr>
              <p:cNvSpPr/>
              <p:nvPr/>
            </p:nvSpPr>
            <p:spPr>
              <a:xfrm rot="4396595">
                <a:off x="2002491" y="2583649"/>
                <a:ext cx="63031" cy="6303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68" name="Oval 67">
                <a:extLst>
                  <a:ext uri="{FF2B5EF4-FFF2-40B4-BE49-F238E27FC236}">
                    <a16:creationId xmlns:a16="http://schemas.microsoft.com/office/drawing/2014/main" id="{B63836FB-A47E-486D-C3A5-A67B5D40909D}"/>
                  </a:ext>
                </a:extLst>
              </p:cNvPr>
              <p:cNvSpPr/>
              <p:nvPr/>
            </p:nvSpPr>
            <p:spPr>
              <a:xfrm rot="4396595">
                <a:off x="2275850" y="2474244"/>
                <a:ext cx="73537" cy="7353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69" name="Oval 68">
                <a:extLst>
                  <a:ext uri="{FF2B5EF4-FFF2-40B4-BE49-F238E27FC236}">
                    <a16:creationId xmlns:a16="http://schemas.microsoft.com/office/drawing/2014/main" id="{C764C4FD-36F2-6C1A-F63B-757AB404A4A0}"/>
                  </a:ext>
                </a:extLst>
              </p:cNvPr>
              <p:cNvSpPr/>
              <p:nvPr/>
            </p:nvSpPr>
            <p:spPr>
              <a:xfrm rot="4396595">
                <a:off x="2006192" y="2726439"/>
                <a:ext cx="84042" cy="840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70" name="Oval 69">
                <a:extLst>
                  <a:ext uri="{FF2B5EF4-FFF2-40B4-BE49-F238E27FC236}">
                    <a16:creationId xmlns:a16="http://schemas.microsoft.com/office/drawing/2014/main" id="{F2F81077-6346-C056-B54B-A22732DBB154}"/>
                  </a:ext>
                </a:extLst>
              </p:cNvPr>
              <p:cNvSpPr/>
              <p:nvPr/>
            </p:nvSpPr>
            <p:spPr>
              <a:xfrm rot="4396595">
                <a:off x="2374979" y="2514430"/>
                <a:ext cx="94547" cy="945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71" name="Oval 70">
                <a:extLst>
                  <a:ext uri="{FF2B5EF4-FFF2-40B4-BE49-F238E27FC236}">
                    <a16:creationId xmlns:a16="http://schemas.microsoft.com/office/drawing/2014/main" id="{3A3F51F4-05C0-2C3F-7998-DA25BFF83EFF}"/>
                  </a:ext>
                </a:extLst>
              </p:cNvPr>
              <p:cNvSpPr/>
              <p:nvPr/>
            </p:nvSpPr>
            <p:spPr>
              <a:xfrm rot="15196595">
                <a:off x="2181161" y="2741213"/>
                <a:ext cx="115557" cy="11555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72" name="Oval 71">
                <a:extLst>
                  <a:ext uri="{FF2B5EF4-FFF2-40B4-BE49-F238E27FC236}">
                    <a16:creationId xmlns:a16="http://schemas.microsoft.com/office/drawing/2014/main" id="{2078A772-AF41-B9C5-066B-1CEE8DFE7725}"/>
                  </a:ext>
                </a:extLst>
              </p:cNvPr>
              <p:cNvSpPr/>
              <p:nvPr/>
            </p:nvSpPr>
            <p:spPr>
              <a:xfrm rot="4396595">
                <a:off x="2222173" y="2636734"/>
                <a:ext cx="73537" cy="7353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73" name="Oval 72">
                <a:extLst>
                  <a:ext uri="{FF2B5EF4-FFF2-40B4-BE49-F238E27FC236}">
                    <a16:creationId xmlns:a16="http://schemas.microsoft.com/office/drawing/2014/main" id="{228A5B45-2631-CFC1-3465-EF3399269FD3}"/>
                  </a:ext>
                </a:extLst>
              </p:cNvPr>
              <p:cNvSpPr/>
              <p:nvPr/>
            </p:nvSpPr>
            <p:spPr>
              <a:xfrm rot="4396595">
                <a:off x="2074050" y="2417637"/>
                <a:ext cx="73536" cy="7353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74" name="Oval 73">
                <a:extLst>
                  <a:ext uri="{FF2B5EF4-FFF2-40B4-BE49-F238E27FC236}">
                    <a16:creationId xmlns:a16="http://schemas.microsoft.com/office/drawing/2014/main" id="{7D3D8C29-B979-D5AC-157B-E8AC93F808A9}"/>
                  </a:ext>
                </a:extLst>
              </p:cNvPr>
              <p:cNvSpPr/>
              <p:nvPr/>
            </p:nvSpPr>
            <p:spPr>
              <a:xfrm rot="4396595">
                <a:off x="2362797" y="2616654"/>
                <a:ext cx="63031" cy="6303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75" name="Oval 74">
                <a:extLst>
                  <a:ext uri="{FF2B5EF4-FFF2-40B4-BE49-F238E27FC236}">
                    <a16:creationId xmlns:a16="http://schemas.microsoft.com/office/drawing/2014/main" id="{C600751A-0ED4-08B1-948A-12757E185D1D}"/>
                  </a:ext>
                </a:extLst>
              </p:cNvPr>
              <p:cNvSpPr/>
              <p:nvPr/>
            </p:nvSpPr>
            <p:spPr>
              <a:xfrm rot="15196595">
                <a:off x="2179320" y="2858470"/>
                <a:ext cx="94547" cy="945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76" name="Oval 75">
                <a:extLst>
                  <a:ext uri="{FF2B5EF4-FFF2-40B4-BE49-F238E27FC236}">
                    <a16:creationId xmlns:a16="http://schemas.microsoft.com/office/drawing/2014/main" id="{81A87EA2-2739-A857-C60E-4DFF98D7E8C9}"/>
                  </a:ext>
                </a:extLst>
              </p:cNvPr>
              <p:cNvSpPr/>
              <p:nvPr/>
            </p:nvSpPr>
            <p:spPr>
              <a:xfrm rot="15196595">
                <a:off x="2095958" y="2303482"/>
                <a:ext cx="84042" cy="840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77" name="Oval 76">
                <a:extLst>
                  <a:ext uri="{FF2B5EF4-FFF2-40B4-BE49-F238E27FC236}">
                    <a16:creationId xmlns:a16="http://schemas.microsoft.com/office/drawing/2014/main" id="{11C8A729-49A8-BB87-4D73-132C3EAB201A}"/>
                  </a:ext>
                </a:extLst>
              </p:cNvPr>
              <p:cNvSpPr/>
              <p:nvPr/>
            </p:nvSpPr>
            <p:spPr>
              <a:xfrm rot="15196595">
                <a:off x="2008562" y="3063592"/>
                <a:ext cx="73536" cy="7353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78" name="Oval 77">
                <a:extLst>
                  <a:ext uri="{FF2B5EF4-FFF2-40B4-BE49-F238E27FC236}">
                    <a16:creationId xmlns:a16="http://schemas.microsoft.com/office/drawing/2014/main" id="{4CF2879A-2C79-F6B7-A64E-E64696167CF2}"/>
                  </a:ext>
                </a:extLst>
              </p:cNvPr>
              <p:cNvSpPr/>
              <p:nvPr/>
            </p:nvSpPr>
            <p:spPr>
              <a:xfrm rot="4396595">
                <a:off x="2035494" y="2881889"/>
                <a:ext cx="115557" cy="11555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79" name="Oval 78">
                <a:extLst>
                  <a:ext uri="{FF2B5EF4-FFF2-40B4-BE49-F238E27FC236}">
                    <a16:creationId xmlns:a16="http://schemas.microsoft.com/office/drawing/2014/main" id="{6D003420-847A-86C4-4528-991FDFEE927E}"/>
                  </a:ext>
                </a:extLst>
              </p:cNvPr>
              <p:cNvSpPr/>
              <p:nvPr/>
            </p:nvSpPr>
            <p:spPr>
              <a:xfrm rot="4396595">
                <a:off x="2286955" y="3083265"/>
                <a:ext cx="94547" cy="945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80" name="Oval 79">
                <a:extLst>
                  <a:ext uri="{FF2B5EF4-FFF2-40B4-BE49-F238E27FC236}">
                    <a16:creationId xmlns:a16="http://schemas.microsoft.com/office/drawing/2014/main" id="{ADC9C3B1-9445-B42B-048D-45BB5DAAFE27}"/>
                  </a:ext>
                </a:extLst>
              </p:cNvPr>
              <p:cNvSpPr/>
              <p:nvPr/>
            </p:nvSpPr>
            <p:spPr>
              <a:xfrm rot="4396595">
                <a:off x="2273530" y="2963941"/>
                <a:ext cx="84042" cy="840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81" name="Oval 80">
                <a:extLst>
                  <a:ext uri="{FF2B5EF4-FFF2-40B4-BE49-F238E27FC236}">
                    <a16:creationId xmlns:a16="http://schemas.microsoft.com/office/drawing/2014/main" id="{E1FD5335-CF14-61CF-F897-F30DCA7762B6}"/>
                  </a:ext>
                </a:extLst>
              </p:cNvPr>
              <p:cNvSpPr/>
              <p:nvPr/>
            </p:nvSpPr>
            <p:spPr>
              <a:xfrm rot="4396595">
                <a:off x="2309154" y="2798611"/>
                <a:ext cx="73536" cy="7353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82" name="Oval 81">
                <a:extLst>
                  <a:ext uri="{FF2B5EF4-FFF2-40B4-BE49-F238E27FC236}">
                    <a16:creationId xmlns:a16="http://schemas.microsoft.com/office/drawing/2014/main" id="{053F2C6C-5CEC-2987-FC2A-353FD0B38C3B}"/>
                  </a:ext>
                </a:extLst>
              </p:cNvPr>
              <p:cNvSpPr/>
              <p:nvPr/>
            </p:nvSpPr>
            <p:spPr>
              <a:xfrm rot="4396595">
                <a:off x="2152857" y="3081361"/>
                <a:ext cx="63031" cy="6303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83" name="Oval 82">
                <a:extLst>
                  <a:ext uri="{FF2B5EF4-FFF2-40B4-BE49-F238E27FC236}">
                    <a16:creationId xmlns:a16="http://schemas.microsoft.com/office/drawing/2014/main" id="{F197E6B6-79FF-D38E-8B57-17806A6AF1A6}"/>
                  </a:ext>
                </a:extLst>
              </p:cNvPr>
              <p:cNvSpPr/>
              <p:nvPr/>
            </p:nvSpPr>
            <p:spPr>
              <a:xfrm rot="15196595">
                <a:off x="2079590" y="3025538"/>
                <a:ext cx="63031" cy="6303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84" name="Oval 83">
                <a:extLst>
                  <a:ext uri="{FF2B5EF4-FFF2-40B4-BE49-F238E27FC236}">
                    <a16:creationId xmlns:a16="http://schemas.microsoft.com/office/drawing/2014/main" id="{8B60BC60-9166-D5B5-3DB2-881816B125E9}"/>
                  </a:ext>
                </a:extLst>
              </p:cNvPr>
              <p:cNvSpPr/>
              <p:nvPr/>
            </p:nvSpPr>
            <p:spPr>
              <a:xfrm rot="15196595">
                <a:off x="2093625" y="2798516"/>
                <a:ext cx="73536" cy="7353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85" name="Oval 84">
                <a:extLst>
                  <a:ext uri="{FF2B5EF4-FFF2-40B4-BE49-F238E27FC236}">
                    <a16:creationId xmlns:a16="http://schemas.microsoft.com/office/drawing/2014/main" id="{96450C59-C076-BC0A-6583-2CA6DDC42D63}"/>
                  </a:ext>
                </a:extLst>
              </p:cNvPr>
              <p:cNvSpPr/>
              <p:nvPr/>
            </p:nvSpPr>
            <p:spPr>
              <a:xfrm rot="15196595">
                <a:off x="2164773" y="2962110"/>
                <a:ext cx="84042" cy="840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86" name="Oval 85">
                <a:extLst>
                  <a:ext uri="{FF2B5EF4-FFF2-40B4-BE49-F238E27FC236}">
                    <a16:creationId xmlns:a16="http://schemas.microsoft.com/office/drawing/2014/main" id="{0101C576-F8E9-280B-4AF8-B83FBFF68AD5}"/>
                  </a:ext>
                </a:extLst>
              </p:cNvPr>
              <p:cNvSpPr/>
              <p:nvPr/>
            </p:nvSpPr>
            <p:spPr>
              <a:xfrm rot="4396595">
                <a:off x="2034887" y="2820324"/>
                <a:ext cx="63031" cy="6303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87" name="Oval 86">
                <a:extLst>
                  <a:ext uri="{FF2B5EF4-FFF2-40B4-BE49-F238E27FC236}">
                    <a16:creationId xmlns:a16="http://schemas.microsoft.com/office/drawing/2014/main" id="{7B8921C8-E5C9-A519-6741-6251FADF5B6C}"/>
                  </a:ext>
                </a:extLst>
              </p:cNvPr>
              <p:cNvSpPr/>
              <p:nvPr/>
            </p:nvSpPr>
            <p:spPr>
              <a:xfrm rot="4396595">
                <a:off x="2279962" y="2877933"/>
                <a:ext cx="73537" cy="7353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88" name="Oval 87">
                <a:extLst>
                  <a:ext uri="{FF2B5EF4-FFF2-40B4-BE49-F238E27FC236}">
                    <a16:creationId xmlns:a16="http://schemas.microsoft.com/office/drawing/2014/main" id="{91AD9226-6654-3A01-5F70-30BEF5DDDD84}"/>
                  </a:ext>
                </a:extLst>
              </p:cNvPr>
              <p:cNvSpPr/>
              <p:nvPr/>
            </p:nvSpPr>
            <p:spPr>
              <a:xfrm rot="4396595">
                <a:off x="1979797" y="2320903"/>
                <a:ext cx="53307" cy="5330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89" name="Oval 88">
                <a:extLst>
                  <a:ext uri="{FF2B5EF4-FFF2-40B4-BE49-F238E27FC236}">
                    <a16:creationId xmlns:a16="http://schemas.microsoft.com/office/drawing/2014/main" id="{F3968A68-563A-BC37-A1E6-2D4DC06C8E4D}"/>
                  </a:ext>
                </a:extLst>
              </p:cNvPr>
              <p:cNvSpPr/>
              <p:nvPr/>
            </p:nvSpPr>
            <p:spPr>
              <a:xfrm rot="4396595">
                <a:off x="2365292" y="2867432"/>
                <a:ext cx="94547" cy="945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90" name="Oval 89">
                <a:extLst>
                  <a:ext uri="{FF2B5EF4-FFF2-40B4-BE49-F238E27FC236}">
                    <a16:creationId xmlns:a16="http://schemas.microsoft.com/office/drawing/2014/main" id="{7C6C37FA-0131-61C4-59B5-00D511079718}"/>
                  </a:ext>
                </a:extLst>
              </p:cNvPr>
              <p:cNvSpPr/>
              <p:nvPr/>
            </p:nvSpPr>
            <p:spPr>
              <a:xfrm rot="15196595">
                <a:off x="2811425" y="3240137"/>
                <a:ext cx="115557" cy="11555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91" name="Oval 90">
                <a:extLst>
                  <a:ext uri="{FF2B5EF4-FFF2-40B4-BE49-F238E27FC236}">
                    <a16:creationId xmlns:a16="http://schemas.microsoft.com/office/drawing/2014/main" id="{B146ED98-1318-9EDA-72F2-AB41CCBD7B48}"/>
                  </a:ext>
                </a:extLst>
              </p:cNvPr>
              <p:cNvSpPr/>
              <p:nvPr/>
            </p:nvSpPr>
            <p:spPr>
              <a:xfrm rot="4396595">
                <a:off x="2226286" y="3040423"/>
                <a:ext cx="73537" cy="7353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92" name="Oval 91">
                <a:extLst>
                  <a:ext uri="{FF2B5EF4-FFF2-40B4-BE49-F238E27FC236}">
                    <a16:creationId xmlns:a16="http://schemas.microsoft.com/office/drawing/2014/main" id="{E6BEFBA5-D6BD-16D2-1E44-632E8DBB3408}"/>
                  </a:ext>
                </a:extLst>
              </p:cNvPr>
              <p:cNvSpPr/>
              <p:nvPr/>
            </p:nvSpPr>
            <p:spPr>
              <a:xfrm rot="4396595">
                <a:off x="2080816" y="3122239"/>
                <a:ext cx="73536" cy="7353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93" name="Oval 92">
                <a:extLst>
                  <a:ext uri="{FF2B5EF4-FFF2-40B4-BE49-F238E27FC236}">
                    <a16:creationId xmlns:a16="http://schemas.microsoft.com/office/drawing/2014/main" id="{605A8FA7-32F1-61E5-2C22-0CF2F4F16E90}"/>
                  </a:ext>
                </a:extLst>
              </p:cNvPr>
              <p:cNvSpPr/>
              <p:nvPr/>
            </p:nvSpPr>
            <p:spPr>
              <a:xfrm rot="4396595">
                <a:off x="2366910" y="3020342"/>
                <a:ext cx="63031" cy="6303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94" name="Oval 93">
                <a:extLst>
                  <a:ext uri="{FF2B5EF4-FFF2-40B4-BE49-F238E27FC236}">
                    <a16:creationId xmlns:a16="http://schemas.microsoft.com/office/drawing/2014/main" id="{17BAF23A-EB19-57D7-3F87-EC866F52FB6E}"/>
                  </a:ext>
                </a:extLst>
              </p:cNvPr>
              <p:cNvSpPr/>
              <p:nvPr/>
            </p:nvSpPr>
            <p:spPr>
              <a:xfrm rot="15086866">
                <a:off x="2642327" y="2524975"/>
                <a:ext cx="94547" cy="945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95" name="Oval 94">
                <a:extLst>
                  <a:ext uri="{FF2B5EF4-FFF2-40B4-BE49-F238E27FC236}">
                    <a16:creationId xmlns:a16="http://schemas.microsoft.com/office/drawing/2014/main" id="{91D5490D-8D11-303C-BB27-FFDAC24F11AF}"/>
                  </a:ext>
                </a:extLst>
              </p:cNvPr>
              <p:cNvSpPr/>
              <p:nvPr/>
            </p:nvSpPr>
            <p:spPr>
              <a:xfrm rot="15086866">
                <a:off x="2720592" y="2438582"/>
                <a:ext cx="84042" cy="840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96" name="Oval 95">
                <a:extLst>
                  <a:ext uri="{FF2B5EF4-FFF2-40B4-BE49-F238E27FC236}">
                    <a16:creationId xmlns:a16="http://schemas.microsoft.com/office/drawing/2014/main" id="{B39CC104-41AC-C527-13C2-57A584DF9B1E}"/>
                  </a:ext>
                </a:extLst>
              </p:cNvPr>
              <p:cNvSpPr/>
              <p:nvPr/>
            </p:nvSpPr>
            <p:spPr>
              <a:xfrm rot="15086866">
                <a:off x="2477872" y="2735783"/>
                <a:ext cx="73536" cy="7353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97" name="Oval 96">
                <a:extLst>
                  <a:ext uri="{FF2B5EF4-FFF2-40B4-BE49-F238E27FC236}">
                    <a16:creationId xmlns:a16="http://schemas.microsoft.com/office/drawing/2014/main" id="{7FCAAD05-A0A9-F5D3-E28C-B22957B2E4A2}"/>
                  </a:ext>
                </a:extLst>
              </p:cNvPr>
              <p:cNvSpPr/>
              <p:nvPr/>
            </p:nvSpPr>
            <p:spPr>
              <a:xfrm rot="4286866">
                <a:off x="2499651" y="2552631"/>
                <a:ext cx="115557" cy="11555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98" name="Oval 97">
                <a:extLst>
                  <a:ext uri="{FF2B5EF4-FFF2-40B4-BE49-F238E27FC236}">
                    <a16:creationId xmlns:a16="http://schemas.microsoft.com/office/drawing/2014/main" id="{6D61F21C-AE8A-0F70-09D4-8ABD21079B48}"/>
                  </a:ext>
                </a:extLst>
              </p:cNvPr>
              <p:cNvSpPr/>
              <p:nvPr/>
            </p:nvSpPr>
            <p:spPr>
              <a:xfrm rot="4286866">
                <a:off x="2757081" y="2746221"/>
                <a:ext cx="94547" cy="945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99" name="Oval 98">
                <a:extLst>
                  <a:ext uri="{FF2B5EF4-FFF2-40B4-BE49-F238E27FC236}">
                    <a16:creationId xmlns:a16="http://schemas.microsoft.com/office/drawing/2014/main" id="{9DC11832-7BCB-8DCB-6E7E-6B40968B01E5}"/>
                  </a:ext>
                </a:extLst>
              </p:cNvPr>
              <p:cNvSpPr/>
              <p:nvPr/>
            </p:nvSpPr>
            <p:spPr>
              <a:xfrm rot="4286866">
                <a:off x="2739690" y="2627556"/>
                <a:ext cx="84042" cy="840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100" name="Oval 99">
                <a:extLst>
                  <a:ext uri="{FF2B5EF4-FFF2-40B4-BE49-F238E27FC236}">
                    <a16:creationId xmlns:a16="http://schemas.microsoft.com/office/drawing/2014/main" id="{BC4EEBA4-BED2-F10D-1B26-9959C6FDFF77}"/>
                  </a:ext>
                </a:extLst>
              </p:cNvPr>
              <p:cNvSpPr/>
              <p:nvPr/>
            </p:nvSpPr>
            <p:spPr>
              <a:xfrm rot="4286866">
                <a:off x="2830542" y="2486113"/>
                <a:ext cx="73536" cy="7353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01" name="Oval 100">
                <a:extLst>
                  <a:ext uri="{FF2B5EF4-FFF2-40B4-BE49-F238E27FC236}">
                    <a16:creationId xmlns:a16="http://schemas.microsoft.com/office/drawing/2014/main" id="{EEF79B95-5800-6581-0517-1D4D8BFCA200}"/>
                  </a:ext>
                </a:extLst>
              </p:cNvPr>
              <p:cNvSpPr/>
              <p:nvPr/>
            </p:nvSpPr>
            <p:spPr>
              <a:xfrm rot="4286866">
                <a:off x="2622495" y="2749108"/>
                <a:ext cx="63031" cy="6303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02" name="Oval 101">
                <a:extLst>
                  <a:ext uri="{FF2B5EF4-FFF2-40B4-BE49-F238E27FC236}">
                    <a16:creationId xmlns:a16="http://schemas.microsoft.com/office/drawing/2014/main" id="{5A577BDE-61A8-D59D-2129-12C58100CDA1}"/>
                  </a:ext>
                </a:extLst>
              </p:cNvPr>
              <p:cNvSpPr/>
              <p:nvPr/>
            </p:nvSpPr>
            <p:spPr>
              <a:xfrm rot="15086866">
                <a:off x="2547485" y="2695652"/>
                <a:ext cx="63031" cy="6303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03" name="Oval 102">
                <a:extLst>
                  <a:ext uri="{FF2B5EF4-FFF2-40B4-BE49-F238E27FC236}">
                    <a16:creationId xmlns:a16="http://schemas.microsoft.com/office/drawing/2014/main" id="{05F9E60E-7182-B749-4EBA-7DD703AED1EE}"/>
                  </a:ext>
                </a:extLst>
              </p:cNvPr>
              <p:cNvSpPr/>
              <p:nvPr/>
            </p:nvSpPr>
            <p:spPr>
              <a:xfrm rot="15086866">
                <a:off x="2554432" y="2468127"/>
                <a:ext cx="73536" cy="7353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04" name="Oval 103">
                <a:extLst>
                  <a:ext uri="{FF2B5EF4-FFF2-40B4-BE49-F238E27FC236}">
                    <a16:creationId xmlns:a16="http://schemas.microsoft.com/office/drawing/2014/main" id="{00B02AC7-3ACF-2824-255B-1480BA46527E}"/>
                  </a:ext>
                </a:extLst>
              </p:cNvPr>
              <p:cNvSpPr/>
              <p:nvPr/>
            </p:nvSpPr>
            <p:spPr>
              <a:xfrm rot="15086866">
                <a:off x="2630930" y="2629197"/>
                <a:ext cx="84042" cy="840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05" name="Oval 104">
                <a:extLst>
                  <a:ext uri="{FF2B5EF4-FFF2-40B4-BE49-F238E27FC236}">
                    <a16:creationId xmlns:a16="http://schemas.microsoft.com/office/drawing/2014/main" id="{FE7B8E7C-81D7-560E-6386-6A344F8067CB}"/>
                  </a:ext>
                </a:extLst>
              </p:cNvPr>
              <p:cNvSpPr/>
              <p:nvPr/>
            </p:nvSpPr>
            <p:spPr>
              <a:xfrm rot="4286866">
                <a:off x="2451205" y="2661478"/>
                <a:ext cx="63031" cy="6303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06" name="Oval 105">
                <a:extLst>
                  <a:ext uri="{FF2B5EF4-FFF2-40B4-BE49-F238E27FC236}">
                    <a16:creationId xmlns:a16="http://schemas.microsoft.com/office/drawing/2014/main" id="{0444D906-691A-E533-92C1-BB7DF0C92B8A}"/>
                  </a:ext>
                </a:extLst>
              </p:cNvPr>
              <p:cNvSpPr/>
              <p:nvPr/>
            </p:nvSpPr>
            <p:spPr>
              <a:xfrm rot="4286866">
                <a:off x="2743209" y="2541557"/>
                <a:ext cx="73537" cy="7353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07" name="Oval 106">
                <a:extLst>
                  <a:ext uri="{FF2B5EF4-FFF2-40B4-BE49-F238E27FC236}">
                    <a16:creationId xmlns:a16="http://schemas.microsoft.com/office/drawing/2014/main" id="{88983146-56A6-A3E9-37EE-01E81152FC27}"/>
                  </a:ext>
                </a:extLst>
              </p:cNvPr>
              <p:cNvSpPr/>
              <p:nvPr/>
            </p:nvSpPr>
            <p:spPr>
              <a:xfrm rot="4286866">
                <a:off x="2443518" y="2810061"/>
                <a:ext cx="84042" cy="840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08" name="Oval 107">
                <a:extLst>
                  <a:ext uri="{FF2B5EF4-FFF2-40B4-BE49-F238E27FC236}">
                    <a16:creationId xmlns:a16="http://schemas.microsoft.com/office/drawing/2014/main" id="{ED4F1184-D015-628C-BD9F-0BF4655B5F87}"/>
                  </a:ext>
                </a:extLst>
              </p:cNvPr>
              <p:cNvSpPr/>
              <p:nvPr/>
            </p:nvSpPr>
            <p:spPr>
              <a:xfrm rot="4286866">
                <a:off x="2843900" y="2578218"/>
                <a:ext cx="94547" cy="945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09" name="Oval 108">
                <a:extLst>
                  <a:ext uri="{FF2B5EF4-FFF2-40B4-BE49-F238E27FC236}">
                    <a16:creationId xmlns:a16="http://schemas.microsoft.com/office/drawing/2014/main" id="{92AFA6AB-33BE-8E75-095E-60B31BB527D3}"/>
                  </a:ext>
                </a:extLst>
              </p:cNvPr>
              <p:cNvSpPr/>
              <p:nvPr/>
            </p:nvSpPr>
            <p:spPr>
              <a:xfrm rot="15086866">
                <a:off x="2657749" y="2810731"/>
                <a:ext cx="115557" cy="11555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10" name="Oval 109">
                <a:extLst>
                  <a:ext uri="{FF2B5EF4-FFF2-40B4-BE49-F238E27FC236}">
                    <a16:creationId xmlns:a16="http://schemas.microsoft.com/office/drawing/2014/main" id="{03552825-F444-54DF-F5AD-B647D6C87A9A}"/>
                  </a:ext>
                </a:extLst>
              </p:cNvPr>
              <p:cNvSpPr/>
              <p:nvPr/>
            </p:nvSpPr>
            <p:spPr>
              <a:xfrm rot="4286866">
                <a:off x="2694746" y="2705678"/>
                <a:ext cx="73537" cy="7353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11" name="Oval 110">
                <a:extLst>
                  <a:ext uri="{FF2B5EF4-FFF2-40B4-BE49-F238E27FC236}">
                    <a16:creationId xmlns:a16="http://schemas.microsoft.com/office/drawing/2014/main" id="{8A6E8544-D80A-7223-97AD-BD1ADB899C36}"/>
                  </a:ext>
                </a:extLst>
              </p:cNvPr>
              <p:cNvSpPr/>
              <p:nvPr/>
            </p:nvSpPr>
            <p:spPr>
              <a:xfrm rot="4286866">
                <a:off x="2551961" y="2792094"/>
                <a:ext cx="73536" cy="7353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12" name="Oval 111">
                <a:extLst>
                  <a:ext uri="{FF2B5EF4-FFF2-40B4-BE49-F238E27FC236}">
                    <a16:creationId xmlns:a16="http://schemas.microsoft.com/office/drawing/2014/main" id="{D01C5ECE-83E6-21B7-7130-4F4C23540CA5}"/>
                  </a:ext>
                </a:extLst>
              </p:cNvPr>
              <p:cNvSpPr/>
              <p:nvPr/>
            </p:nvSpPr>
            <p:spPr>
              <a:xfrm rot="4286866">
                <a:off x="2834493" y="2681290"/>
                <a:ext cx="63031" cy="6303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13" name="Oval 112">
                <a:extLst>
                  <a:ext uri="{FF2B5EF4-FFF2-40B4-BE49-F238E27FC236}">
                    <a16:creationId xmlns:a16="http://schemas.microsoft.com/office/drawing/2014/main" id="{BC2C8AE5-B7C2-A30C-7C43-C9F9B09048B4}"/>
                  </a:ext>
                </a:extLst>
              </p:cNvPr>
              <p:cNvSpPr/>
              <p:nvPr/>
            </p:nvSpPr>
            <p:spPr>
              <a:xfrm rot="15086866">
                <a:off x="2659321" y="2928327"/>
                <a:ext cx="94547" cy="945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14" name="Oval 113">
                <a:extLst>
                  <a:ext uri="{FF2B5EF4-FFF2-40B4-BE49-F238E27FC236}">
                    <a16:creationId xmlns:a16="http://schemas.microsoft.com/office/drawing/2014/main" id="{C430A468-C8F7-FDB8-DB9C-36BD24E37EBA}"/>
                  </a:ext>
                </a:extLst>
              </p:cNvPr>
              <p:cNvSpPr/>
              <p:nvPr/>
            </p:nvSpPr>
            <p:spPr>
              <a:xfrm rot="15086866">
                <a:off x="2418467" y="2991206"/>
                <a:ext cx="84042" cy="840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15" name="Oval 114">
                <a:extLst>
                  <a:ext uri="{FF2B5EF4-FFF2-40B4-BE49-F238E27FC236}">
                    <a16:creationId xmlns:a16="http://schemas.microsoft.com/office/drawing/2014/main" id="{C889C263-1C09-521F-9A7C-2EFFD74ACEBB}"/>
                  </a:ext>
                </a:extLst>
              </p:cNvPr>
              <p:cNvSpPr/>
              <p:nvPr/>
            </p:nvSpPr>
            <p:spPr>
              <a:xfrm rot="15086866">
                <a:off x="2494866" y="3139135"/>
                <a:ext cx="73536" cy="7353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16" name="Oval 115">
                <a:extLst>
                  <a:ext uri="{FF2B5EF4-FFF2-40B4-BE49-F238E27FC236}">
                    <a16:creationId xmlns:a16="http://schemas.microsoft.com/office/drawing/2014/main" id="{1F392C51-F3B7-3F71-BCC9-FA4C807D42E2}"/>
                  </a:ext>
                </a:extLst>
              </p:cNvPr>
              <p:cNvSpPr/>
              <p:nvPr/>
            </p:nvSpPr>
            <p:spPr>
              <a:xfrm rot="4286866">
                <a:off x="2516645" y="2955983"/>
                <a:ext cx="115557" cy="11555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17" name="Oval 116">
                <a:extLst>
                  <a:ext uri="{FF2B5EF4-FFF2-40B4-BE49-F238E27FC236}">
                    <a16:creationId xmlns:a16="http://schemas.microsoft.com/office/drawing/2014/main" id="{AA7DFDA6-D7B2-29AC-CA72-599DB4A6DF45}"/>
                  </a:ext>
                </a:extLst>
              </p:cNvPr>
              <p:cNvSpPr/>
              <p:nvPr/>
            </p:nvSpPr>
            <p:spPr>
              <a:xfrm rot="4286866">
                <a:off x="2774075" y="3149573"/>
                <a:ext cx="94547" cy="945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18" name="Oval 117">
                <a:extLst>
                  <a:ext uri="{FF2B5EF4-FFF2-40B4-BE49-F238E27FC236}">
                    <a16:creationId xmlns:a16="http://schemas.microsoft.com/office/drawing/2014/main" id="{7F93B5EC-5E8D-D9EA-C5CC-5E6B3F0E7611}"/>
                  </a:ext>
                </a:extLst>
              </p:cNvPr>
              <p:cNvSpPr/>
              <p:nvPr/>
            </p:nvSpPr>
            <p:spPr>
              <a:xfrm rot="4286866">
                <a:off x="2756684" y="3030908"/>
                <a:ext cx="84042" cy="840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119" name="Oval 118">
                <a:extLst>
                  <a:ext uri="{FF2B5EF4-FFF2-40B4-BE49-F238E27FC236}">
                    <a16:creationId xmlns:a16="http://schemas.microsoft.com/office/drawing/2014/main" id="{6E781CC9-BF44-A456-150B-BD3B3C52A30F}"/>
                  </a:ext>
                </a:extLst>
              </p:cNvPr>
              <p:cNvSpPr/>
              <p:nvPr/>
            </p:nvSpPr>
            <p:spPr>
              <a:xfrm rot="4286866">
                <a:off x="2786848" y="2864696"/>
                <a:ext cx="73536" cy="7353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20" name="Oval 119">
                <a:extLst>
                  <a:ext uri="{FF2B5EF4-FFF2-40B4-BE49-F238E27FC236}">
                    <a16:creationId xmlns:a16="http://schemas.microsoft.com/office/drawing/2014/main" id="{E37B40B7-FD45-BF43-445F-5FEC652BF757}"/>
                  </a:ext>
                </a:extLst>
              </p:cNvPr>
              <p:cNvSpPr/>
              <p:nvPr/>
            </p:nvSpPr>
            <p:spPr>
              <a:xfrm rot="4286866">
                <a:off x="2639489" y="3152460"/>
                <a:ext cx="63031" cy="6303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21" name="Oval 120">
                <a:extLst>
                  <a:ext uri="{FF2B5EF4-FFF2-40B4-BE49-F238E27FC236}">
                    <a16:creationId xmlns:a16="http://schemas.microsoft.com/office/drawing/2014/main" id="{6B07D85A-BD7B-B5D1-D5C7-369C5E037FA2}"/>
                  </a:ext>
                </a:extLst>
              </p:cNvPr>
              <p:cNvSpPr/>
              <p:nvPr/>
            </p:nvSpPr>
            <p:spPr>
              <a:xfrm rot="15086866">
                <a:off x="2564478" y="3099004"/>
                <a:ext cx="63031" cy="6303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22" name="Oval 121">
                <a:extLst>
                  <a:ext uri="{FF2B5EF4-FFF2-40B4-BE49-F238E27FC236}">
                    <a16:creationId xmlns:a16="http://schemas.microsoft.com/office/drawing/2014/main" id="{D420FAEC-056A-7FBA-6CCE-437A61E16CB7}"/>
                  </a:ext>
                </a:extLst>
              </p:cNvPr>
              <p:cNvSpPr/>
              <p:nvPr/>
            </p:nvSpPr>
            <p:spPr>
              <a:xfrm rot="15086866">
                <a:off x="2571426" y="2871479"/>
                <a:ext cx="73536" cy="7353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23" name="Oval 122">
                <a:extLst>
                  <a:ext uri="{FF2B5EF4-FFF2-40B4-BE49-F238E27FC236}">
                    <a16:creationId xmlns:a16="http://schemas.microsoft.com/office/drawing/2014/main" id="{58086EAF-2316-9225-EEB8-4CF78D4920D6}"/>
                  </a:ext>
                </a:extLst>
              </p:cNvPr>
              <p:cNvSpPr/>
              <p:nvPr/>
            </p:nvSpPr>
            <p:spPr>
              <a:xfrm rot="15086866">
                <a:off x="2647924" y="3032549"/>
                <a:ext cx="84042" cy="840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24" name="Oval 123">
                <a:extLst>
                  <a:ext uri="{FF2B5EF4-FFF2-40B4-BE49-F238E27FC236}">
                    <a16:creationId xmlns:a16="http://schemas.microsoft.com/office/drawing/2014/main" id="{2200E478-BB73-E8B5-8B0A-C824FD78AEF6}"/>
                  </a:ext>
                </a:extLst>
              </p:cNvPr>
              <p:cNvSpPr/>
              <p:nvPr/>
            </p:nvSpPr>
            <p:spPr>
              <a:xfrm rot="4286866">
                <a:off x="2468199" y="3064830"/>
                <a:ext cx="63031" cy="6303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25" name="Oval 124">
                <a:extLst>
                  <a:ext uri="{FF2B5EF4-FFF2-40B4-BE49-F238E27FC236}">
                    <a16:creationId xmlns:a16="http://schemas.microsoft.com/office/drawing/2014/main" id="{F2E9B04B-BACD-2E70-C76F-195ACDD390A6}"/>
                  </a:ext>
                </a:extLst>
              </p:cNvPr>
              <p:cNvSpPr/>
              <p:nvPr/>
            </p:nvSpPr>
            <p:spPr>
              <a:xfrm rot="4286866">
                <a:off x="2760203" y="2944909"/>
                <a:ext cx="73537" cy="7353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26" name="Oval 125">
                <a:extLst>
                  <a:ext uri="{FF2B5EF4-FFF2-40B4-BE49-F238E27FC236}">
                    <a16:creationId xmlns:a16="http://schemas.microsoft.com/office/drawing/2014/main" id="{B6DBD3E6-81BC-22A9-4DAE-9A1035C3D7B1}"/>
                  </a:ext>
                </a:extLst>
              </p:cNvPr>
              <p:cNvSpPr/>
              <p:nvPr/>
            </p:nvSpPr>
            <p:spPr>
              <a:xfrm rot="4286866">
                <a:off x="2465981" y="2913729"/>
                <a:ext cx="53307" cy="5330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27" name="Oval 126">
                <a:extLst>
                  <a:ext uri="{FF2B5EF4-FFF2-40B4-BE49-F238E27FC236}">
                    <a16:creationId xmlns:a16="http://schemas.microsoft.com/office/drawing/2014/main" id="{41EA9038-0A73-B849-9C88-DC17BC5DD455}"/>
                  </a:ext>
                </a:extLst>
              </p:cNvPr>
              <p:cNvSpPr/>
              <p:nvPr/>
            </p:nvSpPr>
            <p:spPr>
              <a:xfrm rot="4286866">
                <a:off x="2438948" y="2223106"/>
                <a:ext cx="94547" cy="945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28" name="Oval 127">
                <a:extLst>
                  <a:ext uri="{FF2B5EF4-FFF2-40B4-BE49-F238E27FC236}">
                    <a16:creationId xmlns:a16="http://schemas.microsoft.com/office/drawing/2014/main" id="{FA9D4240-A5B9-9449-DC0D-215C7B2E650D}"/>
                  </a:ext>
                </a:extLst>
              </p:cNvPr>
              <p:cNvSpPr/>
              <p:nvPr/>
            </p:nvSpPr>
            <p:spPr>
              <a:xfrm rot="15086866">
                <a:off x="2674743" y="3214083"/>
                <a:ext cx="115557" cy="11555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29" name="Oval 128">
                <a:extLst>
                  <a:ext uri="{FF2B5EF4-FFF2-40B4-BE49-F238E27FC236}">
                    <a16:creationId xmlns:a16="http://schemas.microsoft.com/office/drawing/2014/main" id="{A8192E27-7126-1EE2-3EF5-499619C71C2D}"/>
                  </a:ext>
                </a:extLst>
              </p:cNvPr>
              <p:cNvSpPr/>
              <p:nvPr/>
            </p:nvSpPr>
            <p:spPr>
              <a:xfrm rot="4286866">
                <a:off x="2711740" y="3109030"/>
                <a:ext cx="73537" cy="7353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30" name="Oval 129">
                <a:extLst>
                  <a:ext uri="{FF2B5EF4-FFF2-40B4-BE49-F238E27FC236}">
                    <a16:creationId xmlns:a16="http://schemas.microsoft.com/office/drawing/2014/main" id="{E246940F-596B-2787-C39C-E273F72B72A0}"/>
                  </a:ext>
                </a:extLst>
              </p:cNvPr>
              <p:cNvSpPr/>
              <p:nvPr/>
            </p:nvSpPr>
            <p:spPr>
              <a:xfrm rot="4286866">
                <a:off x="2568955" y="3195446"/>
                <a:ext cx="73536" cy="7353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31" name="Oval 130">
                <a:extLst>
                  <a:ext uri="{FF2B5EF4-FFF2-40B4-BE49-F238E27FC236}">
                    <a16:creationId xmlns:a16="http://schemas.microsoft.com/office/drawing/2014/main" id="{E163B001-2603-6886-9DC4-01920331DABA}"/>
                  </a:ext>
                </a:extLst>
              </p:cNvPr>
              <p:cNvSpPr/>
              <p:nvPr/>
            </p:nvSpPr>
            <p:spPr>
              <a:xfrm rot="4286866">
                <a:off x="2851486" y="3084642"/>
                <a:ext cx="63031" cy="6303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32" name="Oval 131">
                <a:extLst>
                  <a:ext uri="{FF2B5EF4-FFF2-40B4-BE49-F238E27FC236}">
                    <a16:creationId xmlns:a16="http://schemas.microsoft.com/office/drawing/2014/main" id="{C751C28C-E32F-A48C-F70F-3EDD331B3A8E}"/>
                  </a:ext>
                </a:extLst>
              </p:cNvPr>
              <p:cNvSpPr/>
              <p:nvPr/>
            </p:nvSpPr>
            <p:spPr>
              <a:xfrm rot="16200000">
                <a:off x="2469644" y="853949"/>
                <a:ext cx="94547" cy="945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33" name="Oval 132">
                <a:extLst>
                  <a:ext uri="{FF2B5EF4-FFF2-40B4-BE49-F238E27FC236}">
                    <a16:creationId xmlns:a16="http://schemas.microsoft.com/office/drawing/2014/main" id="{E3EC9089-5AF0-CF3B-752B-6810D3330CC7}"/>
                  </a:ext>
                </a:extLst>
              </p:cNvPr>
              <p:cNvSpPr/>
              <p:nvPr/>
            </p:nvSpPr>
            <p:spPr>
              <a:xfrm rot="16200000">
                <a:off x="2249610" y="983559"/>
                <a:ext cx="73536" cy="7353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34" name="Oval 133">
                <a:extLst>
                  <a:ext uri="{FF2B5EF4-FFF2-40B4-BE49-F238E27FC236}">
                    <a16:creationId xmlns:a16="http://schemas.microsoft.com/office/drawing/2014/main" id="{27BD6041-E368-5D80-A256-B8DF5F86FF40}"/>
                  </a:ext>
                </a:extLst>
              </p:cNvPr>
              <p:cNvSpPr/>
              <p:nvPr/>
            </p:nvSpPr>
            <p:spPr>
              <a:xfrm rot="5400000">
                <a:off x="2320754" y="822447"/>
                <a:ext cx="115557" cy="11555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35" name="Oval 134">
                <a:extLst>
                  <a:ext uri="{FF2B5EF4-FFF2-40B4-BE49-F238E27FC236}">
                    <a16:creationId xmlns:a16="http://schemas.microsoft.com/office/drawing/2014/main" id="{48B549B4-7020-4F64-6675-6166934B9FB4}"/>
                  </a:ext>
                </a:extLst>
              </p:cNvPr>
              <p:cNvSpPr/>
              <p:nvPr/>
            </p:nvSpPr>
            <p:spPr>
              <a:xfrm rot="5400000">
                <a:off x="2507100" y="1085085"/>
                <a:ext cx="94547" cy="945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36" name="Oval 135">
                <a:extLst>
                  <a:ext uri="{FF2B5EF4-FFF2-40B4-BE49-F238E27FC236}">
                    <a16:creationId xmlns:a16="http://schemas.microsoft.com/office/drawing/2014/main" id="{3FAF9046-601B-6B9F-72E2-AA77B75D7C87}"/>
                  </a:ext>
                </a:extLst>
              </p:cNvPr>
              <p:cNvSpPr/>
              <p:nvPr/>
            </p:nvSpPr>
            <p:spPr>
              <a:xfrm rot="5400000">
                <a:off x="2545700" y="974383"/>
                <a:ext cx="84042" cy="840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137" name="Oval 136">
                <a:extLst>
                  <a:ext uri="{FF2B5EF4-FFF2-40B4-BE49-F238E27FC236}">
                    <a16:creationId xmlns:a16="http://schemas.microsoft.com/office/drawing/2014/main" id="{D34CA78E-A0C4-A035-C596-FEF21F859A0F}"/>
                  </a:ext>
                </a:extLst>
              </p:cNvPr>
              <p:cNvSpPr/>
              <p:nvPr/>
            </p:nvSpPr>
            <p:spPr>
              <a:xfrm rot="5400000">
                <a:off x="2658984" y="883936"/>
                <a:ext cx="73536" cy="7353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38" name="Oval 137">
                <a:extLst>
                  <a:ext uri="{FF2B5EF4-FFF2-40B4-BE49-F238E27FC236}">
                    <a16:creationId xmlns:a16="http://schemas.microsoft.com/office/drawing/2014/main" id="{CC348F83-0604-3116-0DDE-966DAFD8D01B}"/>
                  </a:ext>
                </a:extLst>
              </p:cNvPr>
              <p:cNvSpPr/>
              <p:nvPr/>
            </p:nvSpPr>
            <p:spPr>
              <a:xfrm rot="5400000">
                <a:off x="2384422" y="1040807"/>
                <a:ext cx="63031" cy="6303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39" name="Oval 138">
                <a:extLst>
                  <a:ext uri="{FF2B5EF4-FFF2-40B4-BE49-F238E27FC236}">
                    <a16:creationId xmlns:a16="http://schemas.microsoft.com/office/drawing/2014/main" id="{0F28EE0B-560A-0C08-BCE2-DA2F49620F2D}"/>
                  </a:ext>
                </a:extLst>
              </p:cNvPr>
              <p:cNvSpPr/>
              <p:nvPr/>
            </p:nvSpPr>
            <p:spPr>
              <a:xfrm rot="16200000">
                <a:off x="2330318" y="966263"/>
                <a:ext cx="63031" cy="6303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40" name="Oval 139">
                <a:extLst>
                  <a:ext uri="{FF2B5EF4-FFF2-40B4-BE49-F238E27FC236}">
                    <a16:creationId xmlns:a16="http://schemas.microsoft.com/office/drawing/2014/main" id="{BC07BFCA-097B-A809-C25C-C7FB5F224FD9}"/>
                  </a:ext>
                </a:extLst>
              </p:cNvPr>
              <p:cNvSpPr/>
              <p:nvPr/>
            </p:nvSpPr>
            <p:spPr>
              <a:xfrm rot="16200000">
                <a:off x="2445952" y="800015"/>
                <a:ext cx="73536" cy="7353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41" name="Oval 140">
                <a:extLst>
                  <a:ext uri="{FF2B5EF4-FFF2-40B4-BE49-F238E27FC236}">
                    <a16:creationId xmlns:a16="http://schemas.microsoft.com/office/drawing/2014/main" id="{C3E6AF6D-89FF-92B6-7E72-EAD19BFDD504}"/>
                  </a:ext>
                </a:extLst>
              </p:cNvPr>
              <p:cNvSpPr/>
              <p:nvPr/>
            </p:nvSpPr>
            <p:spPr>
              <a:xfrm rot="16200000">
                <a:off x="2426682" y="932608"/>
                <a:ext cx="84042" cy="840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42" name="Oval 141">
                <a:extLst>
                  <a:ext uri="{FF2B5EF4-FFF2-40B4-BE49-F238E27FC236}">
                    <a16:creationId xmlns:a16="http://schemas.microsoft.com/office/drawing/2014/main" id="{A950CA95-EEC6-3911-5E0E-DB6AFD539D0F}"/>
                  </a:ext>
                </a:extLst>
              </p:cNvPr>
              <p:cNvSpPr/>
              <p:nvPr/>
            </p:nvSpPr>
            <p:spPr>
              <a:xfrm rot="5400000">
                <a:off x="2249914" y="903232"/>
                <a:ext cx="63031" cy="6303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43" name="Oval 142">
                <a:extLst>
                  <a:ext uri="{FF2B5EF4-FFF2-40B4-BE49-F238E27FC236}">
                    <a16:creationId xmlns:a16="http://schemas.microsoft.com/office/drawing/2014/main" id="{7A47E14B-5969-7380-F5B3-BD446F811CBD}"/>
                  </a:ext>
                </a:extLst>
              </p:cNvPr>
              <p:cNvSpPr/>
              <p:nvPr/>
            </p:nvSpPr>
            <p:spPr>
              <a:xfrm rot="5400000">
                <a:off x="2562956" y="883848"/>
                <a:ext cx="73537" cy="7353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44" name="Oval 143">
                <a:extLst>
                  <a:ext uri="{FF2B5EF4-FFF2-40B4-BE49-F238E27FC236}">
                    <a16:creationId xmlns:a16="http://schemas.microsoft.com/office/drawing/2014/main" id="{FEB1DCAC-8F9D-A5E8-AC1A-EAFEC74CCE77}"/>
                  </a:ext>
                </a:extLst>
              </p:cNvPr>
              <p:cNvSpPr/>
              <p:nvPr/>
            </p:nvSpPr>
            <p:spPr>
              <a:xfrm rot="5400000">
                <a:off x="2191464" y="1044444"/>
                <a:ext cx="84042" cy="840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45" name="Oval 144">
                <a:extLst>
                  <a:ext uri="{FF2B5EF4-FFF2-40B4-BE49-F238E27FC236}">
                    <a16:creationId xmlns:a16="http://schemas.microsoft.com/office/drawing/2014/main" id="{E95CD01F-5A43-1F7F-B153-689C8AE7DA75}"/>
                  </a:ext>
                </a:extLst>
              </p:cNvPr>
              <p:cNvSpPr/>
              <p:nvPr/>
            </p:nvSpPr>
            <p:spPr>
              <a:xfrm rot="5400000">
                <a:off x="2642861" y="953437"/>
                <a:ext cx="94547" cy="945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46" name="Oval 145">
                <a:extLst>
                  <a:ext uri="{FF2B5EF4-FFF2-40B4-BE49-F238E27FC236}">
                    <a16:creationId xmlns:a16="http://schemas.microsoft.com/office/drawing/2014/main" id="{69263129-FE5F-EC72-0F19-4804927A1549}"/>
                  </a:ext>
                </a:extLst>
              </p:cNvPr>
              <p:cNvSpPr/>
              <p:nvPr/>
            </p:nvSpPr>
            <p:spPr>
              <a:xfrm rot="16200000">
                <a:off x="2388517" y="1117436"/>
                <a:ext cx="115557" cy="11555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47" name="Oval 146">
                <a:extLst>
                  <a:ext uri="{FF2B5EF4-FFF2-40B4-BE49-F238E27FC236}">
                    <a16:creationId xmlns:a16="http://schemas.microsoft.com/office/drawing/2014/main" id="{F19669A5-D572-4BFA-009F-4108A0D36BA4}"/>
                  </a:ext>
                </a:extLst>
              </p:cNvPr>
              <p:cNvSpPr/>
              <p:nvPr/>
            </p:nvSpPr>
            <p:spPr>
              <a:xfrm rot="5400000">
                <a:off x="2464792" y="1024020"/>
                <a:ext cx="73537" cy="7353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48" name="Oval 147">
                <a:extLst>
                  <a:ext uri="{FF2B5EF4-FFF2-40B4-BE49-F238E27FC236}">
                    <a16:creationId xmlns:a16="http://schemas.microsoft.com/office/drawing/2014/main" id="{EFA809A1-510B-6E17-A581-D3BA049EB7F5}"/>
                  </a:ext>
                </a:extLst>
              </p:cNvPr>
              <p:cNvSpPr/>
              <p:nvPr/>
            </p:nvSpPr>
            <p:spPr>
              <a:xfrm rot="5400000">
                <a:off x="2301933" y="1060516"/>
                <a:ext cx="73536" cy="7353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49" name="Oval 148">
                <a:extLst>
                  <a:ext uri="{FF2B5EF4-FFF2-40B4-BE49-F238E27FC236}">
                    <a16:creationId xmlns:a16="http://schemas.microsoft.com/office/drawing/2014/main" id="{8B6F2DC4-BAFF-0DD3-277A-01AFB75A2B65}"/>
                  </a:ext>
                </a:extLst>
              </p:cNvPr>
              <p:cNvSpPr/>
              <p:nvPr/>
            </p:nvSpPr>
            <p:spPr>
              <a:xfrm rot="5400000">
                <a:off x="2606981" y="1043964"/>
                <a:ext cx="63031" cy="6303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50" name="Oval 149">
                <a:extLst>
                  <a:ext uri="{FF2B5EF4-FFF2-40B4-BE49-F238E27FC236}">
                    <a16:creationId xmlns:a16="http://schemas.microsoft.com/office/drawing/2014/main" id="{01366BEA-509B-D0B8-F2BF-A62C443D824B}"/>
                  </a:ext>
                </a:extLst>
              </p:cNvPr>
              <p:cNvSpPr/>
              <p:nvPr/>
            </p:nvSpPr>
            <p:spPr>
              <a:xfrm rot="16200000">
                <a:off x="2356480" y="1226624"/>
                <a:ext cx="94547" cy="945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51" name="Oval 150">
                <a:extLst>
                  <a:ext uri="{FF2B5EF4-FFF2-40B4-BE49-F238E27FC236}">
                    <a16:creationId xmlns:a16="http://schemas.microsoft.com/office/drawing/2014/main" id="{88AC8B28-9621-1BBE-26E7-F27B7B1B8F0F}"/>
                  </a:ext>
                </a:extLst>
              </p:cNvPr>
              <p:cNvSpPr/>
              <p:nvPr/>
            </p:nvSpPr>
            <p:spPr>
              <a:xfrm rot="5400000">
                <a:off x="2208531" y="1210245"/>
                <a:ext cx="115557" cy="11555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52" name="Oval 151">
                <a:extLst>
                  <a:ext uri="{FF2B5EF4-FFF2-40B4-BE49-F238E27FC236}">
                    <a16:creationId xmlns:a16="http://schemas.microsoft.com/office/drawing/2014/main" id="{9B5A5C20-6CA9-28AC-D568-41D6E4B6ED50}"/>
                  </a:ext>
                </a:extLst>
              </p:cNvPr>
              <p:cNvSpPr/>
              <p:nvPr/>
            </p:nvSpPr>
            <p:spPr>
              <a:xfrm rot="5400000">
                <a:off x="2394877" y="1472884"/>
                <a:ext cx="94547" cy="945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53" name="Oval 152">
                <a:extLst>
                  <a:ext uri="{FF2B5EF4-FFF2-40B4-BE49-F238E27FC236}">
                    <a16:creationId xmlns:a16="http://schemas.microsoft.com/office/drawing/2014/main" id="{ADE6D28C-914D-7E90-886C-82797CB06F09}"/>
                  </a:ext>
                </a:extLst>
              </p:cNvPr>
              <p:cNvSpPr/>
              <p:nvPr/>
            </p:nvSpPr>
            <p:spPr>
              <a:xfrm rot="5400000">
                <a:off x="2418089" y="1353454"/>
                <a:ext cx="84042" cy="840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154" name="Oval 153">
                <a:extLst>
                  <a:ext uri="{FF2B5EF4-FFF2-40B4-BE49-F238E27FC236}">
                    <a16:creationId xmlns:a16="http://schemas.microsoft.com/office/drawing/2014/main" id="{D904DF8B-6C8A-54CD-2584-8795129C2734}"/>
                  </a:ext>
                </a:extLst>
              </p:cNvPr>
              <p:cNvSpPr/>
              <p:nvPr/>
            </p:nvSpPr>
            <p:spPr>
              <a:xfrm rot="5400000">
                <a:off x="2501514" y="1204079"/>
                <a:ext cx="73536" cy="7353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55" name="Oval 154">
                <a:extLst>
                  <a:ext uri="{FF2B5EF4-FFF2-40B4-BE49-F238E27FC236}">
                    <a16:creationId xmlns:a16="http://schemas.microsoft.com/office/drawing/2014/main" id="{6C03B4D6-E341-40D8-04F0-0C9015C8B30D}"/>
                  </a:ext>
                </a:extLst>
              </p:cNvPr>
              <p:cNvSpPr/>
              <p:nvPr/>
            </p:nvSpPr>
            <p:spPr>
              <a:xfrm rot="5400000">
                <a:off x="2272199" y="1428606"/>
                <a:ext cx="63031" cy="6303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56" name="Oval 155">
                <a:extLst>
                  <a:ext uri="{FF2B5EF4-FFF2-40B4-BE49-F238E27FC236}">
                    <a16:creationId xmlns:a16="http://schemas.microsoft.com/office/drawing/2014/main" id="{F2F9D110-C569-A212-F147-3E7301A0D31D}"/>
                  </a:ext>
                </a:extLst>
              </p:cNvPr>
              <p:cNvSpPr/>
              <p:nvPr/>
            </p:nvSpPr>
            <p:spPr>
              <a:xfrm rot="16200000">
                <a:off x="2218094" y="1354061"/>
                <a:ext cx="63031" cy="6303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57" name="Oval 156">
                <a:extLst>
                  <a:ext uri="{FF2B5EF4-FFF2-40B4-BE49-F238E27FC236}">
                    <a16:creationId xmlns:a16="http://schemas.microsoft.com/office/drawing/2014/main" id="{63E10D2B-DE89-B00E-232D-C9CDB618967B}"/>
                  </a:ext>
                </a:extLst>
              </p:cNvPr>
              <p:cNvSpPr/>
              <p:nvPr/>
            </p:nvSpPr>
            <p:spPr>
              <a:xfrm rot="16200000">
                <a:off x="2295128" y="1141969"/>
                <a:ext cx="73536" cy="7353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58" name="Oval 157">
                <a:extLst>
                  <a:ext uri="{FF2B5EF4-FFF2-40B4-BE49-F238E27FC236}">
                    <a16:creationId xmlns:a16="http://schemas.microsoft.com/office/drawing/2014/main" id="{2AB4BA03-D975-F794-BA12-02A0948AEFDA}"/>
                  </a:ext>
                </a:extLst>
              </p:cNvPr>
              <p:cNvSpPr/>
              <p:nvPr/>
            </p:nvSpPr>
            <p:spPr>
              <a:xfrm rot="16200000">
                <a:off x="2314459" y="1320406"/>
                <a:ext cx="84042" cy="840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59" name="Oval 158">
                <a:extLst>
                  <a:ext uri="{FF2B5EF4-FFF2-40B4-BE49-F238E27FC236}">
                    <a16:creationId xmlns:a16="http://schemas.microsoft.com/office/drawing/2014/main" id="{52990CDC-AF25-A958-13CE-1DCC4D85B475}"/>
                  </a:ext>
                </a:extLst>
              </p:cNvPr>
              <p:cNvSpPr/>
              <p:nvPr/>
            </p:nvSpPr>
            <p:spPr>
              <a:xfrm rot="5400000">
                <a:off x="2494294" y="1938914"/>
                <a:ext cx="63031" cy="6303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60" name="Oval 159">
                <a:extLst>
                  <a:ext uri="{FF2B5EF4-FFF2-40B4-BE49-F238E27FC236}">
                    <a16:creationId xmlns:a16="http://schemas.microsoft.com/office/drawing/2014/main" id="{1420B800-5AC6-CBAA-6969-65A4C3DD136E}"/>
                  </a:ext>
                </a:extLst>
              </p:cNvPr>
              <p:cNvSpPr/>
              <p:nvPr/>
            </p:nvSpPr>
            <p:spPr>
              <a:xfrm rot="5400000">
                <a:off x="2450732" y="1271646"/>
                <a:ext cx="73537" cy="7353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61" name="Oval 160">
                <a:extLst>
                  <a:ext uri="{FF2B5EF4-FFF2-40B4-BE49-F238E27FC236}">
                    <a16:creationId xmlns:a16="http://schemas.microsoft.com/office/drawing/2014/main" id="{FA067EB2-7C87-5AC6-5357-85352B31B412}"/>
                  </a:ext>
                </a:extLst>
              </p:cNvPr>
              <p:cNvSpPr/>
              <p:nvPr/>
            </p:nvSpPr>
            <p:spPr>
              <a:xfrm rot="5400000">
                <a:off x="2530638" y="1341235"/>
                <a:ext cx="94547" cy="945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62" name="Oval 161">
                <a:extLst>
                  <a:ext uri="{FF2B5EF4-FFF2-40B4-BE49-F238E27FC236}">
                    <a16:creationId xmlns:a16="http://schemas.microsoft.com/office/drawing/2014/main" id="{B3D64FC9-49D1-79AE-A1C4-272641EAF2DC}"/>
                  </a:ext>
                </a:extLst>
              </p:cNvPr>
              <p:cNvSpPr/>
              <p:nvPr/>
            </p:nvSpPr>
            <p:spPr>
              <a:xfrm rot="16200000">
                <a:off x="2276293" y="1505234"/>
                <a:ext cx="115557" cy="11555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63" name="Oval 162">
                <a:extLst>
                  <a:ext uri="{FF2B5EF4-FFF2-40B4-BE49-F238E27FC236}">
                    <a16:creationId xmlns:a16="http://schemas.microsoft.com/office/drawing/2014/main" id="{D199E739-26F0-D7F9-72B4-102684A5710D}"/>
                  </a:ext>
                </a:extLst>
              </p:cNvPr>
              <p:cNvSpPr/>
              <p:nvPr/>
            </p:nvSpPr>
            <p:spPr>
              <a:xfrm rot="5400000">
                <a:off x="2352569" y="1411818"/>
                <a:ext cx="73537" cy="7353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64" name="Oval 163">
                <a:extLst>
                  <a:ext uri="{FF2B5EF4-FFF2-40B4-BE49-F238E27FC236}">
                    <a16:creationId xmlns:a16="http://schemas.microsoft.com/office/drawing/2014/main" id="{570A159C-A7DC-F567-0946-200E7AC3871C}"/>
                  </a:ext>
                </a:extLst>
              </p:cNvPr>
              <p:cNvSpPr/>
              <p:nvPr/>
            </p:nvSpPr>
            <p:spPr>
              <a:xfrm rot="5400000">
                <a:off x="3215996" y="2292223"/>
                <a:ext cx="73536" cy="7353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65" name="Oval 164">
                <a:extLst>
                  <a:ext uri="{FF2B5EF4-FFF2-40B4-BE49-F238E27FC236}">
                    <a16:creationId xmlns:a16="http://schemas.microsoft.com/office/drawing/2014/main" id="{50631F86-7F5E-3F45-A16D-C136059EC08D}"/>
                  </a:ext>
                </a:extLst>
              </p:cNvPr>
              <p:cNvSpPr/>
              <p:nvPr/>
            </p:nvSpPr>
            <p:spPr>
              <a:xfrm rot="5400000">
                <a:off x="2494757" y="1431762"/>
                <a:ext cx="63031" cy="6303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66" name="Oval 165">
                <a:extLst>
                  <a:ext uri="{FF2B5EF4-FFF2-40B4-BE49-F238E27FC236}">
                    <a16:creationId xmlns:a16="http://schemas.microsoft.com/office/drawing/2014/main" id="{72928C61-576B-1EBB-FC62-D59C4AF5B5F5}"/>
                  </a:ext>
                </a:extLst>
              </p:cNvPr>
              <p:cNvSpPr/>
              <p:nvPr/>
            </p:nvSpPr>
            <p:spPr>
              <a:xfrm rot="16200000">
                <a:off x="2974522" y="2138594"/>
                <a:ext cx="84042" cy="840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67" name="Oval 166">
                <a:extLst>
                  <a:ext uri="{FF2B5EF4-FFF2-40B4-BE49-F238E27FC236}">
                    <a16:creationId xmlns:a16="http://schemas.microsoft.com/office/drawing/2014/main" id="{F0161F9C-ABB9-41B5-45A4-FE95C99013A6}"/>
                  </a:ext>
                </a:extLst>
              </p:cNvPr>
              <p:cNvSpPr/>
              <p:nvPr/>
            </p:nvSpPr>
            <p:spPr>
              <a:xfrm rot="16200000">
                <a:off x="2626573" y="1844282"/>
                <a:ext cx="73536" cy="7353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68" name="Oval 167">
                <a:extLst>
                  <a:ext uri="{FF2B5EF4-FFF2-40B4-BE49-F238E27FC236}">
                    <a16:creationId xmlns:a16="http://schemas.microsoft.com/office/drawing/2014/main" id="{27A2A99A-A5E1-769C-7B78-C54DB89470E5}"/>
                  </a:ext>
                </a:extLst>
              </p:cNvPr>
              <p:cNvSpPr/>
              <p:nvPr/>
            </p:nvSpPr>
            <p:spPr>
              <a:xfrm rot="5400000">
                <a:off x="2884063" y="1945808"/>
                <a:ext cx="94547" cy="945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69" name="Oval 168">
                <a:extLst>
                  <a:ext uri="{FF2B5EF4-FFF2-40B4-BE49-F238E27FC236}">
                    <a16:creationId xmlns:a16="http://schemas.microsoft.com/office/drawing/2014/main" id="{42F0D152-7368-32F4-8EC6-990F422B1088}"/>
                  </a:ext>
                </a:extLst>
              </p:cNvPr>
              <p:cNvSpPr/>
              <p:nvPr/>
            </p:nvSpPr>
            <p:spPr>
              <a:xfrm rot="5400000">
                <a:off x="2907275" y="1826379"/>
                <a:ext cx="84042" cy="840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170" name="Oval 169">
                <a:extLst>
                  <a:ext uri="{FF2B5EF4-FFF2-40B4-BE49-F238E27FC236}">
                    <a16:creationId xmlns:a16="http://schemas.microsoft.com/office/drawing/2014/main" id="{64422A07-627D-DFF4-A714-1F60E0E0E697}"/>
                  </a:ext>
                </a:extLst>
              </p:cNvPr>
              <p:cNvSpPr/>
              <p:nvPr/>
            </p:nvSpPr>
            <p:spPr>
              <a:xfrm rot="5400000">
                <a:off x="2835786" y="2985938"/>
                <a:ext cx="73536" cy="7353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71" name="Oval 170">
                <a:extLst>
                  <a:ext uri="{FF2B5EF4-FFF2-40B4-BE49-F238E27FC236}">
                    <a16:creationId xmlns:a16="http://schemas.microsoft.com/office/drawing/2014/main" id="{9F01BF00-1007-F593-985F-7735C210C1AA}"/>
                  </a:ext>
                </a:extLst>
              </p:cNvPr>
              <p:cNvSpPr/>
              <p:nvPr/>
            </p:nvSpPr>
            <p:spPr>
              <a:xfrm rot="5400000">
                <a:off x="2761385" y="1901530"/>
                <a:ext cx="63031" cy="6303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72" name="Oval 171">
                <a:extLst>
                  <a:ext uri="{FF2B5EF4-FFF2-40B4-BE49-F238E27FC236}">
                    <a16:creationId xmlns:a16="http://schemas.microsoft.com/office/drawing/2014/main" id="{B95CFD48-8A72-60DC-5335-512B053F2267}"/>
                  </a:ext>
                </a:extLst>
              </p:cNvPr>
              <p:cNvSpPr/>
              <p:nvPr/>
            </p:nvSpPr>
            <p:spPr>
              <a:xfrm rot="16200000">
                <a:off x="2707281" y="1826986"/>
                <a:ext cx="63031" cy="6303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73" name="Oval 172">
                <a:extLst>
                  <a:ext uri="{FF2B5EF4-FFF2-40B4-BE49-F238E27FC236}">
                    <a16:creationId xmlns:a16="http://schemas.microsoft.com/office/drawing/2014/main" id="{B777B271-0321-A8C5-F281-889BC25CA775}"/>
                  </a:ext>
                </a:extLst>
              </p:cNvPr>
              <p:cNvSpPr/>
              <p:nvPr/>
            </p:nvSpPr>
            <p:spPr>
              <a:xfrm rot="16200000">
                <a:off x="2603441" y="1544454"/>
                <a:ext cx="73536" cy="7353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74" name="Oval 173">
                <a:extLst>
                  <a:ext uri="{FF2B5EF4-FFF2-40B4-BE49-F238E27FC236}">
                    <a16:creationId xmlns:a16="http://schemas.microsoft.com/office/drawing/2014/main" id="{7AA376CD-FD87-0C33-A214-E7EDEF52A334}"/>
                  </a:ext>
                </a:extLst>
              </p:cNvPr>
              <p:cNvSpPr/>
              <p:nvPr/>
            </p:nvSpPr>
            <p:spPr>
              <a:xfrm rot="16200000">
                <a:off x="2803645" y="1793331"/>
                <a:ext cx="84042" cy="840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75" name="Oval 174">
                <a:extLst>
                  <a:ext uri="{FF2B5EF4-FFF2-40B4-BE49-F238E27FC236}">
                    <a16:creationId xmlns:a16="http://schemas.microsoft.com/office/drawing/2014/main" id="{A638DB26-3141-2989-BB68-0E9EF8D6C68F}"/>
                  </a:ext>
                </a:extLst>
              </p:cNvPr>
              <p:cNvSpPr/>
              <p:nvPr/>
            </p:nvSpPr>
            <p:spPr>
              <a:xfrm rot="5400000">
                <a:off x="2626877" y="1763955"/>
                <a:ext cx="63031" cy="6303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76" name="Oval 175">
                <a:extLst>
                  <a:ext uri="{FF2B5EF4-FFF2-40B4-BE49-F238E27FC236}">
                    <a16:creationId xmlns:a16="http://schemas.microsoft.com/office/drawing/2014/main" id="{36A3C0E7-A2D0-2D0B-7D34-0803BB354A2E}"/>
                  </a:ext>
                </a:extLst>
              </p:cNvPr>
              <p:cNvSpPr/>
              <p:nvPr/>
            </p:nvSpPr>
            <p:spPr>
              <a:xfrm rot="5400000">
                <a:off x="4361704" y="3441660"/>
                <a:ext cx="73537" cy="7353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77" name="Oval 176">
                <a:extLst>
                  <a:ext uri="{FF2B5EF4-FFF2-40B4-BE49-F238E27FC236}">
                    <a16:creationId xmlns:a16="http://schemas.microsoft.com/office/drawing/2014/main" id="{9D57FB67-7FC2-022A-D560-1B38F2B5ED4A}"/>
                  </a:ext>
                </a:extLst>
              </p:cNvPr>
              <p:cNvSpPr/>
              <p:nvPr/>
            </p:nvSpPr>
            <p:spPr>
              <a:xfrm rot="5400000">
                <a:off x="2568427" y="1905167"/>
                <a:ext cx="84042" cy="840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78" name="Oval 177">
                <a:extLst>
                  <a:ext uri="{FF2B5EF4-FFF2-40B4-BE49-F238E27FC236}">
                    <a16:creationId xmlns:a16="http://schemas.microsoft.com/office/drawing/2014/main" id="{0601AD47-DBCE-8F51-D18C-CBC7A728EE72}"/>
                  </a:ext>
                </a:extLst>
              </p:cNvPr>
              <p:cNvSpPr/>
              <p:nvPr/>
            </p:nvSpPr>
            <p:spPr>
              <a:xfrm rot="5400000">
                <a:off x="3019824" y="1814160"/>
                <a:ext cx="94547" cy="945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79" name="Oval 178">
                <a:extLst>
                  <a:ext uri="{FF2B5EF4-FFF2-40B4-BE49-F238E27FC236}">
                    <a16:creationId xmlns:a16="http://schemas.microsoft.com/office/drawing/2014/main" id="{BF062061-89E9-71D0-97CD-254C8E88D6D1}"/>
                  </a:ext>
                </a:extLst>
              </p:cNvPr>
              <p:cNvSpPr/>
              <p:nvPr/>
            </p:nvSpPr>
            <p:spPr>
              <a:xfrm rot="16200000">
                <a:off x="2765480" y="1978159"/>
                <a:ext cx="115557" cy="11555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80" name="Oval 179">
                <a:extLst>
                  <a:ext uri="{FF2B5EF4-FFF2-40B4-BE49-F238E27FC236}">
                    <a16:creationId xmlns:a16="http://schemas.microsoft.com/office/drawing/2014/main" id="{277022AB-5487-62EE-92A6-E02049F898FC}"/>
                  </a:ext>
                </a:extLst>
              </p:cNvPr>
              <p:cNvSpPr/>
              <p:nvPr/>
            </p:nvSpPr>
            <p:spPr>
              <a:xfrm rot="5400000">
                <a:off x="2841755" y="1884743"/>
                <a:ext cx="73537" cy="7353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81" name="Oval 180">
                <a:extLst>
                  <a:ext uri="{FF2B5EF4-FFF2-40B4-BE49-F238E27FC236}">
                    <a16:creationId xmlns:a16="http://schemas.microsoft.com/office/drawing/2014/main" id="{12CC01AA-3C59-D2CF-5408-B65E7768574A}"/>
                  </a:ext>
                </a:extLst>
              </p:cNvPr>
              <p:cNvSpPr/>
              <p:nvPr/>
            </p:nvSpPr>
            <p:spPr>
              <a:xfrm rot="5400000">
                <a:off x="2678896" y="1921239"/>
                <a:ext cx="73536" cy="7353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82" name="Oval 181">
                <a:extLst>
                  <a:ext uri="{FF2B5EF4-FFF2-40B4-BE49-F238E27FC236}">
                    <a16:creationId xmlns:a16="http://schemas.microsoft.com/office/drawing/2014/main" id="{24BB7ACF-1516-D67D-D19C-74F01E03D017}"/>
                  </a:ext>
                </a:extLst>
              </p:cNvPr>
              <p:cNvSpPr/>
              <p:nvPr/>
            </p:nvSpPr>
            <p:spPr>
              <a:xfrm rot="5400000">
                <a:off x="2983944" y="1904687"/>
                <a:ext cx="63031" cy="6303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83" name="Oval 182">
                <a:extLst>
                  <a:ext uri="{FF2B5EF4-FFF2-40B4-BE49-F238E27FC236}">
                    <a16:creationId xmlns:a16="http://schemas.microsoft.com/office/drawing/2014/main" id="{72ECDEB8-AD15-45DC-D057-054C2071DE47}"/>
                  </a:ext>
                </a:extLst>
              </p:cNvPr>
              <p:cNvSpPr/>
              <p:nvPr/>
            </p:nvSpPr>
            <p:spPr>
              <a:xfrm rot="16200000">
                <a:off x="2733443" y="2087347"/>
                <a:ext cx="94547" cy="945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84" name="Oval 183">
                <a:extLst>
                  <a:ext uri="{FF2B5EF4-FFF2-40B4-BE49-F238E27FC236}">
                    <a16:creationId xmlns:a16="http://schemas.microsoft.com/office/drawing/2014/main" id="{39EB2100-3852-4FF9-9712-2BFADEB4716E}"/>
                  </a:ext>
                </a:extLst>
              </p:cNvPr>
              <p:cNvSpPr/>
              <p:nvPr/>
            </p:nvSpPr>
            <p:spPr>
              <a:xfrm rot="16200000">
                <a:off x="2487043" y="2068928"/>
                <a:ext cx="84042" cy="840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85" name="Oval 184">
                <a:extLst>
                  <a:ext uri="{FF2B5EF4-FFF2-40B4-BE49-F238E27FC236}">
                    <a16:creationId xmlns:a16="http://schemas.microsoft.com/office/drawing/2014/main" id="{2A729137-E3B3-E54A-2916-55A8823020A3}"/>
                  </a:ext>
                </a:extLst>
              </p:cNvPr>
              <p:cNvSpPr/>
              <p:nvPr/>
            </p:nvSpPr>
            <p:spPr>
              <a:xfrm rot="16200000">
                <a:off x="2514350" y="2232080"/>
                <a:ext cx="73536" cy="7353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86" name="Oval 185">
                <a:extLst>
                  <a:ext uri="{FF2B5EF4-FFF2-40B4-BE49-F238E27FC236}">
                    <a16:creationId xmlns:a16="http://schemas.microsoft.com/office/drawing/2014/main" id="{E7B2A5B0-C715-D34B-4F55-23661E04E81C}"/>
                  </a:ext>
                </a:extLst>
              </p:cNvPr>
              <p:cNvSpPr/>
              <p:nvPr/>
            </p:nvSpPr>
            <p:spPr>
              <a:xfrm rot="5400000">
                <a:off x="2585494" y="2070968"/>
                <a:ext cx="115557" cy="11555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87" name="Oval 186">
                <a:extLst>
                  <a:ext uri="{FF2B5EF4-FFF2-40B4-BE49-F238E27FC236}">
                    <a16:creationId xmlns:a16="http://schemas.microsoft.com/office/drawing/2014/main" id="{9E508CAE-A33E-4660-8E12-2DA01F88EA7D}"/>
                  </a:ext>
                </a:extLst>
              </p:cNvPr>
              <p:cNvSpPr/>
              <p:nvPr/>
            </p:nvSpPr>
            <p:spPr>
              <a:xfrm rot="5400000">
                <a:off x="2771840" y="2333607"/>
                <a:ext cx="94547" cy="945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88" name="Oval 187">
                <a:extLst>
                  <a:ext uri="{FF2B5EF4-FFF2-40B4-BE49-F238E27FC236}">
                    <a16:creationId xmlns:a16="http://schemas.microsoft.com/office/drawing/2014/main" id="{1FB3D601-D5DD-899E-A99A-51F1D8A3FB2B}"/>
                  </a:ext>
                </a:extLst>
              </p:cNvPr>
              <p:cNvSpPr/>
              <p:nvPr/>
            </p:nvSpPr>
            <p:spPr>
              <a:xfrm rot="5400000">
                <a:off x="2795052" y="2214177"/>
                <a:ext cx="84042" cy="840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189" name="Oval 188">
                <a:extLst>
                  <a:ext uri="{FF2B5EF4-FFF2-40B4-BE49-F238E27FC236}">
                    <a16:creationId xmlns:a16="http://schemas.microsoft.com/office/drawing/2014/main" id="{F8E7EF8F-3548-170F-665B-D225AF827CD9}"/>
                  </a:ext>
                </a:extLst>
              </p:cNvPr>
              <p:cNvSpPr/>
              <p:nvPr/>
            </p:nvSpPr>
            <p:spPr>
              <a:xfrm rot="5400000">
                <a:off x="2878477" y="2064802"/>
                <a:ext cx="73536" cy="7353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90" name="Oval 189">
                <a:extLst>
                  <a:ext uri="{FF2B5EF4-FFF2-40B4-BE49-F238E27FC236}">
                    <a16:creationId xmlns:a16="http://schemas.microsoft.com/office/drawing/2014/main" id="{40D39FAD-BD15-FED8-0A0B-DEAB3B3FECAD}"/>
                  </a:ext>
                </a:extLst>
              </p:cNvPr>
              <p:cNvSpPr/>
              <p:nvPr/>
            </p:nvSpPr>
            <p:spPr>
              <a:xfrm rot="5400000">
                <a:off x="2649162" y="2289329"/>
                <a:ext cx="63031" cy="6303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91" name="Oval 190">
                <a:extLst>
                  <a:ext uri="{FF2B5EF4-FFF2-40B4-BE49-F238E27FC236}">
                    <a16:creationId xmlns:a16="http://schemas.microsoft.com/office/drawing/2014/main" id="{13F4B411-1E0E-4601-E717-660429F6A28D}"/>
                  </a:ext>
                </a:extLst>
              </p:cNvPr>
              <p:cNvSpPr/>
              <p:nvPr/>
            </p:nvSpPr>
            <p:spPr>
              <a:xfrm rot="16200000">
                <a:off x="2595057" y="2214784"/>
                <a:ext cx="63031" cy="6303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92" name="Oval 191">
                <a:extLst>
                  <a:ext uri="{FF2B5EF4-FFF2-40B4-BE49-F238E27FC236}">
                    <a16:creationId xmlns:a16="http://schemas.microsoft.com/office/drawing/2014/main" id="{8CC80325-AED8-0DE4-6931-2768413619F8}"/>
                  </a:ext>
                </a:extLst>
              </p:cNvPr>
              <p:cNvSpPr/>
              <p:nvPr/>
            </p:nvSpPr>
            <p:spPr>
              <a:xfrm rot="16200000">
                <a:off x="2672091" y="2002692"/>
                <a:ext cx="73536" cy="7353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93" name="Oval 192">
                <a:extLst>
                  <a:ext uri="{FF2B5EF4-FFF2-40B4-BE49-F238E27FC236}">
                    <a16:creationId xmlns:a16="http://schemas.microsoft.com/office/drawing/2014/main" id="{86049156-C107-ED68-DD0B-9EBED8211F8D}"/>
                  </a:ext>
                </a:extLst>
              </p:cNvPr>
              <p:cNvSpPr/>
              <p:nvPr/>
            </p:nvSpPr>
            <p:spPr>
              <a:xfrm rot="16200000">
                <a:off x="2691422" y="2181129"/>
                <a:ext cx="84042" cy="840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94" name="Oval 193">
                <a:extLst>
                  <a:ext uri="{FF2B5EF4-FFF2-40B4-BE49-F238E27FC236}">
                    <a16:creationId xmlns:a16="http://schemas.microsoft.com/office/drawing/2014/main" id="{18342C23-F09F-5B30-F0EF-14B35CBDD9FA}"/>
                  </a:ext>
                </a:extLst>
              </p:cNvPr>
              <p:cNvSpPr/>
              <p:nvPr/>
            </p:nvSpPr>
            <p:spPr>
              <a:xfrm rot="5400000">
                <a:off x="2514654" y="2151753"/>
                <a:ext cx="63031" cy="6303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95" name="Oval 194">
                <a:extLst>
                  <a:ext uri="{FF2B5EF4-FFF2-40B4-BE49-F238E27FC236}">
                    <a16:creationId xmlns:a16="http://schemas.microsoft.com/office/drawing/2014/main" id="{C5A92F3A-7887-00CD-7299-BBBA671C9E3B}"/>
                  </a:ext>
                </a:extLst>
              </p:cNvPr>
              <p:cNvSpPr/>
              <p:nvPr/>
            </p:nvSpPr>
            <p:spPr>
              <a:xfrm rot="5400000">
                <a:off x="2827695" y="2132369"/>
                <a:ext cx="73537" cy="7353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96" name="Oval 195">
                <a:extLst>
                  <a:ext uri="{FF2B5EF4-FFF2-40B4-BE49-F238E27FC236}">
                    <a16:creationId xmlns:a16="http://schemas.microsoft.com/office/drawing/2014/main" id="{524B6930-A16C-4406-1B07-AAA828F57740}"/>
                  </a:ext>
                </a:extLst>
              </p:cNvPr>
              <p:cNvSpPr/>
              <p:nvPr/>
            </p:nvSpPr>
            <p:spPr>
              <a:xfrm rot="5400000">
                <a:off x="2562427" y="2006504"/>
                <a:ext cx="53307" cy="5330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97" name="Oval 196">
                <a:extLst>
                  <a:ext uri="{FF2B5EF4-FFF2-40B4-BE49-F238E27FC236}">
                    <a16:creationId xmlns:a16="http://schemas.microsoft.com/office/drawing/2014/main" id="{AEAFA22F-8B3F-3502-42A9-8C3E5C2EF084}"/>
                  </a:ext>
                </a:extLst>
              </p:cNvPr>
              <p:cNvSpPr/>
              <p:nvPr/>
            </p:nvSpPr>
            <p:spPr>
              <a:xfrm rot="5400000">
                <a:off x="2907601" y="2201958"/>
                <a:ext cx="94547" cy="945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98" name="Oval 197">
                <a:extLst>
                  <a:ext uri="{FF2B5EF4-FFF2-40B4-BE49-F238E27FC236}">
                    <a16:creationId xmlns:a16="http://schemas.microsoft.com/office/drawing/2014/main" id="{177EA26A-466F-76E9-1CD1-8EC1396C3E93}"/>
                  </a:ext>
                </a:extLst>
              </p:cNvPr>
              <p:cNvSpPr/>
              <p:nvPr/>
            </p:nvSpPr>
            <p:spPr>
              <a:xfrm rot="16200000">
                <a:off x="2653256" y="2365957"/>
                <a:ext cx="115557" cy="11555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99" name="Oval 198">
                <a:extLst>
                  <a:ext uri="{FF2B5EF4-FFF2-40B4-BE49-F238E27FC236}">
                    <a16:creationId xmlns:a16="http://schemas.microsoft.com/office/drawing/2014/main" id="{42150AF8-7F20-66C9-DC69-E51961E2D053}"/>
                  </a:ext>
                </a:extLst>
              </p:cNvPr>
              <p:cNvSpPr/>
              <p:nvPr/>
            </p:nvSpPr>
            <p:spPr>
              <a:xfrm rot="5400000">
                <a:off x="2729532" y="2272541"/>
                <a:ext cx="73537" cy="7353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00" name="Oval 199">
                <a:extLst>
                  <a:ext uri="{FF2B5EF4-FFF2-40B4-BE49-F238E27FC236}">
                    <a16:creationId xmlns:a16="http://schemas.microsoft.com/office/drawing/2014/main" id="{7EC5034D-41CA-4C1D-F41A-04BFFA03F00D}"/>
                  </a:ext>
                </a:extLst>
              </p:cNvPr>
              <p:cNvSpPr/>
              <p:nvPr/>
            </p:nvSpPr>
            <p:spPr>
              <a:xfrm rot="5400000">
                <a:off x="2566672" y="2309037"/>
                <a:ext cx="73536" cy="7353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01" name="Oval 200">
                <a:extLst>
                  <a:ext uri="{FF2B5EF4-FFF2-40B4-BE49-F238E27FC236}">
                    <a16:creationId xmlns:a16="http://schemas.microsoft.com/office/drawing/2014/main" id="{0EB60CA8-7A45-761C-4024-16DE243FBB7E}"/>
                  </a:ext>
                </a:extLst>
              </p:cNvPr>
              <p:cNvSpPr/>
              <p:nvPr/>
            </p:nvSpPr>
            <p:spPr>
              <a:xfrm rot="5400000">
                <a:off x="2871720" y="2292485"/>
                <a:ext cx="63031" cy="6303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02" name="Oval 201">
                <a:extLst>
                  <a:ext uri="{FF2B5EF4-FFF2-40B4-BE49-F238E27FC236}">
                    <a16:creationId xmlns:a16="http://schemas.microsoft.com/office/drawing/2014/main" id="{C28B08BC-91F9-E6B0-067A-8469BA927F72}"/>
                  </a:ext>
                </a:extLst>
              </p:cNvPr>
              <p:cNvSpPr/>
              <p:nvPr/>
            </p:nvSpPr>
            <p:spPr>
              <a:xfrm rot="16200000">
                <a:off x="2382057" y="1607196"/>
                <a:ext cx="94547" cy="945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03" name="Oval 202">
                <a:extLst>
                  <a:ext uri="{FF2B5EF4-FFF2-40B4-BE49-F238E27FC236}">
                    <a16:creationId xmlns:a16="http://schemas.microsoft.com/office/drawing/2014/main" id="{A46289A1-BAA1-FD02-113C-6AD5629EB5BB}"/>
                  </a:ext>
                </a:extLst>
              </p:cNvPr>
              <p:cNvSpPr/>
              <p:nvPr/>
            </p:nvSpPr>
            <p:spPr>
              <a:xfrm rot="16200000">
                <a:off x="2485687" y="1548796"/>
                <a:ext cx="84042" cy="840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04" name="Oval 203">
                <a:extLst>
                  <a:ext uri="{FF2B5EF4-FFF2-40B4-BE49-F238E27FC236}">
                    <a16:creationId xmlns:a16="http://schemas.microsoft.com/office/drawing/2014/main" id="{C622FF8A-99A3-0625-766C-A9171359A703}"/>
                  </a:ext>
                </a:extLst>
              </p:cNvPr>
              <p:cNvSpPr/>
              <p:nvPr/>
            </p:nvSpPr>
            <p:spPr>
              <a:xfrm rot="16200000">
                <a:off x="2162964" y="1751929"/>
                <a:ext cx="73536" cy="7353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05" name="Oval 204">
                <a:extLst>
                  <a:ext uri="{FF2B5EF4-FFF2-40B4-BE49-F238E27FC236}">
                    <a16:creationId xmlns:a16="http://schemas.microsoft.com/office/drawing/2014/main" id="{0C80EE41-A573-AC61-12AE-6421BB94F8FA}"/>
                  </a:ext>
                </a:extLst>
              </p:cNvPr>
              <p:cNvSpPr/>
              <p:nvPr/>
            </p:nvSpPr>
            <p:spPr>
              <a:xfrm rot="5400000">
                <a:off x="4397158" y="3514840"/>
                <a:ext cx="115557" cy="11555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06" name="Oval 205">
                <a:extLst>
                  <a:ext uri="{FF2B5EF4-FFF2-40B4-BE49-F238E27FC236}">
                    <a16:creationId xmlns:a16="http://schemas.microsoft.com/office/drawing/2014/main" id="{13D9EBAD-56EA-2FB3-5F51-053D124FD8DA}"/>
                  </a:ext>
                </a:extLst>
              </p:cNvPr>
              <p:cNvSpPr/>
              <p:nvPr/>
            </p:nvSpPr>
            <p:spPr>
              <a:xfrm rot="5400000">
                <a:off x="2420454" y="1853455"/>
                <a:ext cx="94547" cy="945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07" name="Oval 206">
                <a:extLst>
                  <a:ext uri="{FF2B5EF4-FFF2-40B4-BE49-F238E27FC236}">
                    <a16:creationId xmlns:a16="http://schemas.microsoft.com/office/drawing/2014/main" id="{50588091-B743-0BB3-3798-113C054AA342}"/>
                  </a:ext>
                </a:extLst>
              </p:cNvPr>
              <p:cNvSpPr/>
              <p:nvPr/>
            </p:nvSpPr>
            <p:spPr>
              <a:xfrm rot="5400000">
                <a:off x="2443666" y="1734026"/>
                <a:ext cx="84042" cy="840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208" name="Oval 207">
                <a:extLst>
                  <a:ext uri="{FF2B5EF4-FFF2-40B4-BE49-F238E27FC236}">
                    <a16:creationId xmlns:a16="http://schemas.microsoft.com/office/drawing/2014/main" id="{05FB1B5D-3C3B-2DBE-FA84-5B0D7A6B43D9}"/>
                  </a:ext>
                </a:extLst>
              </p:cNvPr>
              <p:cNvSpPr/>
              <p:nvPr/>
            </p:nvSpPr>
            <p:spPr>
              <a:xfrm rot="5400000">
                <a:off x="2576745" y="1627441"/>
                <a:ext cx="73536" cy="7353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09" name="Oval 208">
                <a:extLst>
                  <a:ext uri="{FF2B5EF4-FFF2-40B4-BE49-F238E27FC236}">
                    <a16:creationId xmlns:a16="http://schemas.microsoft.com/office/drawing/2014/main" id="{7D56D847-7DEE-D656-56B1-6671D652A39A}"/>
                  </a:ext>
                </a:extLst>
              </p:cNvPr>
              <p:cNvSpPr/>
              <p:nvPr/>
            </p:nvSpPr>
            <p:spPr>
              <a:xfrm rot="5400000">
                <a:off x="2297776" y="1809177"/>
                <a:ext cx="63031" cy="6303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10" name="Oval 209">
                <a:extLst>
                  <a:ext uri="{FF2B5EF4-FFF2-40B4-BE49-F238E27FC236}">
                    <a16:creationId xmlns:a16="http://schemas.microsoft.com/office/drawing/2014/main" id="{1CFFC0EB-95BD-823A-763A-80D4F9E36A6C}"/>
                  </a:ext>
                </a:extLst>
              </p:cNvPr>
              <p:cNvSpPr/>
              <p:nvPr/>
            </p:nvSpPr>
            <p:spPr>
              <a:xfrm rot="16200000">
                <a:off x="2243672" y="1734633"/>
                <a:ext cx="63031" cy="6303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11" name="Oval 210">
                <a:extLst>
                  <a:ext uri="{FF2B5EF4-FFF2-40B4-BE49-F238E27FC236}">
                    <a16:creationId xmlns:a16="http://schemas.microsoft.com/office/drawing/2014/main" id="{11E9F343-7559-0631-2451-81C11DBF4918}"/>
                  </a:ext>
                </a:extLst>
              </p:cNvPr>
              <p:cNvSpPr/>
              <p:nvPr/>
            </p:nvSpPr>
            <p:spPr>
              <a:xfrm rot="16200000">
                <a:off x="2320705" y="1522541"/>
                <a:ext cx="73536" cy="7353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12" name="Oval 211">
                <a:extLst>
                  <a:ext uri="{FF2B5EF4-FFF2-40B4-BE49-F238E27FC236}">
                    <a16:creationId xmlns:a16="http://schemas.microsoft.com/office/drawing/2014/main" id="{FE34CEAE-2BD3-79B5-A13D-005641DB2A22}"/>
                  </a:ext>
                </a:extLst>
              </p:cNvPr>
              <p:cNvSpPr/>
              <p:nvPr/>
            </p:nvSpPr>
            <p:spPr>
              <a:xfrm rot="16200000">
                <a:off x="2340036" y="1700978"/>
                <a:ext cx="84042" cy="840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13" name="Oval 212">
                <a:extLst>
                  <a:ext uri="{FF2B5EF4-FFF2-40B4-BE49-F238E27FC236}">
                    <a16:creationId xmlns:a16="http://schemas.microsoft.com/office/drawing/2014/main" id="{96CAD6C7-873B-4BC5-E64E-BC3BBE86C7DD}"/>
                  </a:ext>
                </a:extLst>
              </p:cNvPr>
              <p:cNvSpPr/>
              <p:nvPr/>
            </p:nvSpPr>
            <p:spPr>
              <a:xfrm rot="5400000">
                <a:off x="2494564" y="1515934"/>
                <a:ext cx="63031" cy="6303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14" name="Oval 213">
                <a:extLst>
                  <a:ext uri="{FF2B5EF4-FFF2-40B4-BE49-F238E27FC236}">
                    <a16:creationId xmlns:a16="http://schemas.microsoft.com/office/drawing/2014/main" id="{26610258-2205-466D-D2A5-132C84AA252F}"/>
                  </a:ext>
                </a:extLst>
              </p:cNvPr>
              <p:cNvSpPr/>
              <p:nvPr/>
            </p:nvSpPr>
            <p:spPr>
              <a:xfrm rot="5400000">
                <a:off x="2476310" y="1652218"/>
                <a:ext cx="73537" cy="7353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15" name="Oval 214">
                <a:extLst>
                  <a:ext uri="{FF2B5EF4-FFF2-40B4-BE49-F238E27FC236}">
                    <a16:creationId xmlns:a16="http://schemas.microsoft.com/office/drawing/2014/main" id="{B7CA6752-E47F-94DE-CF46-613C00844AE3}"/>
                  </a:ext>
                </a:extLst>
              </p:cNvPr>
              <p:cNvSpPr/>
              <p:nvPr/>
            </p:nvSpPr>
            <p:spPr>
              <a:xfrm rot="5400000">
                <a:off x="2104818" y="1812814"/>
                <a:ext cx="84042" cy="840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16" name="Oval 215">
                <a:extLst>
                  <a:ext uri="{FF2B5EF4-FFF2-40B4-BE49-F238E27FC236}">
                    <a16:creationId xmlns:a16="http://schemas.microsoft.com/office/drawing/2014/main" id="{452F956B-ACFF-717F-9A1F-291F707639B2}"/>
                  </a:ext>
                </a:extLst>
              </p:cNvPr>
              <p:cNvSpPr/>
              <p:nvPr/>
            </p:nvSpPr>
            <p:spPr>
              <a:xfrm rot="5400000">
                <a:off x="2551538" y="1686661"/>
                <a:ext cx="94547" cy="945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17" name="Oval 216">
                <a:extLst>
                  <a:ext uri="{FF2B5EF4-FFF2-40B4-BE49-F238E27FC236}">
                    <a16:creationId xmlns:a16="http://schemas.microsoft.com/office/drawing/2014/main" id="{65516EB4-0B92-33A7-8F8B-56097A8FDAA0}"/>
                  </a:ext>
                </a:extLst>
              </p:cNvPr>
              <p:cNvSpPr/>
              <p:nvPr/>
            </p:nvSpPr>
            <p:spPr>
              <a:xfrm rot="16200000">
                <a:off x="2301871" y="1885806"/>
                <a:ext cx="115557" cy="11555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18" name="Oval 217">
                <a:extLst>
                  <a:ext uri="{FF2B5EF4-FFF2-40B4-BE49-F238E27FC236}">
                    <a16:creationId xmlns:a16="http://schemas.microsoft.com/office/drawing/2014/main" id="{D9709433-975A-AA75-8C45-94660F8EB0C0}"/>
                  </a:ext>
                </a:extLst>
              </p:cNvPr>
              <p:cNvSpPr/>
              <p:nvPr/>
            </p:nvSpPr>
            <p:spPr>
              <a:xfrm rot="5400000">
                <a:off x="2378146" y="1792390"/>
                <a:ext cx="73537" cy="7353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19" name="Oval 218">
                <a:extLst>
                  <a:ext uri="{FF2B5EF4-FFF2-40B4-BE49-F238E27FC236}">
                    <a16:creationId xmlns:a16="http://schemas.microsoft.com/office/drawing/2014/main" id="{0114625F-CD72-B72B-B66A-8B68B162F0C9}"/>
                  </a:ext>
                </a:extLst>
              </p:cNvPr>
              <p:cNvSpPr/>
              <p:nvPr/>
            </p:nvSpPr>
            <p:spPr>
              <a:xfrm rot="5400000">
                <a:off x="2215287" y="1828886"/>
                <a:ext cx="73536" cy="7353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20" name="Oval 219">
                <a:extLst>
                  <a:ext uri="{FF2B5EF4-FFF2-40B4-BE49-F238E27FC236}">
                    <a16:creationId xmlns:a16="http://schemas.microsoft.com/office/drawing/2014/main" id="{E5BD679C-8755-8EBA-32BB-D8BD5F851358}"/>
                  </a:ext>
                </a:extLst>
              </p:cNvPr>
              <p:cNvSpPr/>
              <p:nvPr/>
            </p:nvSpPr>
            <p:spPr>
              <a:xfrm rot="5400000">
                <a:off x="2520335" y="1812334"/>
                <a:ext cx="63031" cy="6303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21" name="Oval 220">
                <a:extLst>
                  <a:ext uri="{FF2B5EF4-FFF2-40B4-BE49-F238E27FC236}">
                    <a16:creationId xmlns:a16="http://schemas.microsoft.com/office/drawing/2014/main" id="{4F3350C7-F471-928A-2662-9FBCF2A2556E}"/>
                  </a:ext>
                </a:extLst>
              </p:cNvPr>
              <p:cNvSpPr/>
              <p:nvPr/>
            </p:nvSpPr>
            <p:spPr>
              <a:xfrm rot="16200000">
                <a:off x="2269834" y="1994994"/>
                <a:ext cx="94547" cy="945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22" name="Oval 221">
                <a:extLst>
                  <a:ext uri="{FF2B5EF4-FFF2-40B4-BE49-F238E27FC236}">
                    <a16:creationId xmlns:a16="http://schemas.microsoft.com/office/drawing/2014/main" id="{BDB5D46C-EC5A-6E27-8551-1D7CFA737ACB}"/>
                  </a:ext>
                </a:extLst>
              </p:cNvPr>
              <p:cNvSpPr/>
              <p:nvPr/>
            </p:nvSpPr>
            <p:spPr>
              <a:xfrm rot="16200000">
                <a:off x="2041833" y="1952956"/>
                <a:ext cx="84042" cy="840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23" name="Oval 222">
                <a:extLst>
                  <a:ext uri="{FF2B5EF4-FFF2-40B4-BE49-F238E27FC236}">
                    <a16:creationId xmlns:a16="http://schemas.microsoft.com/office/drawing/2014/main" id="{79ED547B-89B4-A9D4-9979-89FA1ECA9DF6}"/>
                  </a:ext>
                </a:extLst>
              </p:cNvPr>
              <p:cNvSpPr/>
              <p:nvPr/>
            </p:nvSpPr>
            <p:spPr>
              <a:xfrm rot="16200000">
                <a:off x="2050741" y="2139727"/>
                <a:ext cx="73536" cy="7353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24" name="Oval 223">
                <a:extLst>
                  <a:ext uri="{FF2B5EF4-FFF2-40B4-BE49-F238E27FC236}">
                    <a16:creationId xmlns:a16="http://schemas.microsoft.com/office/drawing/2014/main" id="{87D8F048-18D6-CAE2-D678-665EC662E2C2}"/>
                  </a:ext>
                </a:extLst>
              </p:cNvPr>
              <p:cNvSpPr/>
              <p:nvPr/>
            </p:nvSpPr>
            <p:spPr>
              <a:xfrm rot="5400000">
                <a:off x="2121885" y="1978615"/>
                <a:ext cx="115557" cy="11555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25" name="Oval 224">
                <a:extLst>
                  <a:ext uri="{FF2B5EF4-FFF2-40B4-BE49-F238E27FC236}">
                    <a16:creationId xmlns:a16="http://schemas.microsoft.com/office/drawing/2014/main" id="{A5C87A8A-F694-8632-19CD-E1DB56F7A2AF}"/>
                  </a:ext>
                </a:extLst>
              </p:cNvPr>
              <p:cNvSpPr/>
              <p:nvPr/>
            </p:nvSpPr>
            <p:spPr>
              <a:xfrm rot="5400000">
                <a:off x="2308231" y="2241254"/>
                <a:ext cx="94547" cy="945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26" name="Oval 225">
                <a:extLst>
                  <a:ext uri="{FF2B5EF4-FFF2-40B4-BE49-F238E27FC236}">
                    <a16:creationId xmlns:a16="http://schemas.microsoft.com/office/drawing/2014/main" id="{28ECB926-3CFA-C89C-8BAC-9F8EB1DEE62C}"/>
                  </a:ext>
                </a:extLst>
              </p:cNvPr>
              <p:cNvSpPr/>
              <p:nvPr/>
            </p:nvSpPr>
            <p:spPr>
              <a:xfrm rot="5400000">
                <a:off x="2331443" y="2121824"/>
                <a:ext cx="84042" cy="840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227" name="Oval 226">
                <a:extLst>
                  <a:ext uri="{FF2B5EF4-FFF2-40B4-BE49-F238E27FC236}">
                    <a16:creationId xmlns:a16="http://schemas.microsoft.com/office/drawing/2014/main" id="{E6CC5578-BAF2-B9BB-27F5-B2726B949026}"/>
                  </a:ext>
                </a:extLst>
              </p:cNvPr>
              <p:cNvSpPr/>
              <p:nvPr/>
            </p:nvSpPr>
            <p:spPr>
              <a:xfrm rot="5400000">
                <a:off x="2414868" y="1972449"/>
                <a:ext cx="73536" cy="7353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28" name="Oval 227">
                <a:extLst>
                  <a:ext uri="{FF2B5EF4-FFF2-40B4-BE49-F238E27FC236}">
                    <a16:creationId xmlns:a16="http://schemas.microsoft.com/office/drawing/2014/main" id="{238BCDDA-96AC-D5C4-AE05-5888E12025B6}"/>
                  </a:ext>
                </a:extLst>
              </p:cNvPr>
              <p:cNvSpPr/>
              <p:nvPr/>
            </p:nvSpPr>
            <p:spPr>
              <a:xfrm rot="5400000">
                <a:off x="2185553" y="2196976"/>
                <a:ext cx="63031" cy="6303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29" name="Oval 228">
                <a:extLst>
                  <a:ext uri="{FF2B5EF4-FFF2-40B4-BE49-F238E27FC236}">
                    <a16:creationId xmlns:a16="http://schemas.microsoft.com/office/drawing/2014/main" id="{5FA60336-ADEC-5A20-F9EA-716B9FA930AA}"/>
                  </a:ext>
                </a:extLst>
              </p:cNvPr>
              <p:cNvSpPr/>
              <p:nvPr/>
            </p:nvSpPr>
            <p:spPr>
              <a:xfrm rot="16200000">
                <a:off x="2131448" y="2122431"/>
                <a:ext cx="63031" cy="6303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30" name="Oval 229">
                <a:extLst>
                  <a:ext uri="{FF2B5EF4-FFF2-40B4-BE49-F238E27FC236}">
                    <a16:creationId xmlns:a16="http://schemas.microsoft.com/office/drawing/2014/main" id="{033F9D26-5B06-1AC9-B7B6-906690ACA117}"/>
                  </a:ext>
                </a:extLst>
              </p:cNvPr>
              <p:cNvSpPr/>
              <p:nvPr/>
            </p:nvSpPr>
            <p:spPr>
              <a:xfrm rot="16200000">
                <a:off x="2208482" y="1910339"/>
                <a:ext cx="73536" cy="7353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31" name="Oval 230">
                <a:extLst>
                  <a:ext uri="{FF2B5EF4-FFF2-40B4-BE49-F238E27FC236}">
                    <a16:creationId xmlns:a16="http://schemas.microsoft.com/office/drawing/2014/main" id="{3BFFF633-08AF-4C88-B49B-2277A9FAA1FF}"/>
                  </a:ext>
                </a:extLst>
              </p:cNvPr>
              <p:cNvSpPr/>
              <p:nvPr/>
            </p:nvSpPr>
            <p:spPr>
              <a:xfrm rot="16200000">
                <a:off x="2227813" y="2088776"/>
                <a:ext cx="84042" cy="840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32" name="Oval 231">
                <a:extLst>
                  <a:ext uri="{FF2B5EF4-FFF2-40B4-BE49-F238E27FC236}">
                    <a16:creationId xmlns:a16="http://schemas.microsoft.com/office/drawing/2014/main" id="{C3F0A3E5-215F-6325-2191-92FFB18AD0AC}"/>
                  </a:ext>
                </a:extLst>
              </p:cNvPr>
              <p:cNvSpPr/>
              <p:nvPr/>
            </p:nvSpPr>
            <p:spPr>
              <a:xfrm rot="5400000">
                <a:off x="2051045" y="2059400"/>
                <a:ext cx="63031" cy="6303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33" name="Oval 232">
                <a:extLst>
                  <a:ext uri="{FF2B5EF4-FFF2-40B4-BE49-F238E27FC236}">
                    <a16:creationId xmlns:a16="http://schemas.microsoft.com/office/drawing/2014/main" id="{77D394D3-EF6F-6DE0-3155-7ADF963A58DA}"/>
                  </a:ext>
                </a:extLst>
              </p:cNvPr>
              <p:cNvSpPr/>
              <p:nvPr/>
            </p:nvSpPr>
            <p:spPr>
              <a:xfrm rot="5400000">
                <a:off x="2364086" y="2040016"/>
                <a:ext cx="73537" cy="7353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34" name="Oval 233">
                <a:extLst>
                  <a:ext uri="{FF2B5EF4-FFF2-40B4-BE49-F238E27FC236}">
                    <a16:creationId xmlns:a16="http://schemas.microsoft.com/office/drawing/2014/main" id="{E06C8179-F291-823E-ABE1-53FDDE62EAAE}"/>
                  </a:ext>
                </a:extLst>
              </p:cNvPr>
              <p:cNvSpPr/>
              <p:nvPr/>
            </p:nvSpPr>
            <p:spPr>
              <a:xfrm rot="5400000">
                <a:off x="2098818" y="1914151"/>
                <a:ext cx="53307" cy="5330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35" name="Oval 234">
                <a:extLst>
                  <a:ext uri="{FF2B5EF4-FFF2-40B4-BE49-F238E27FC236}">
                    <a16:creationId xmlns:a16="http://schemas.microsoft.com/office/drawing/2014/main" id="{36438877-EAB6-C99B-E781-7C27A2621DE8}"/>
                  </a:ext>
                </a:extLst>
              </p:cNvPr>
              <p:cNvSpPr/>
              <p:nvPr/>
            </p:nvSpPr>
            <p:spPr>
              <a:xfrm rot="5400000">
                <a:off x="2443992" y="2109605"/>
                <a:ext cx="94547" cy="945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36" name="Oval 235">
                <a:extLst>
                  <a:ext uri="{FF2B5EF4-FFF2-40B4-BE49-F238E27FC236}">
                    <a16:creationId xmlns:a16="http://schemas.microsoft.com/office/drawing/2014/main" id="{1806BF65-A7EF-7C02-F192-6C2EE6CDAD64}"/>
                  </a:ext>
                </a:extLst>
              </p:cNvPr>
              <p:cNvSpPr/>
              <p:nvPr/>
            </p:nvSpPr>
            <p:spPr>
              <a:xfrm rot="16200000">
                <a:off x="2189647" y="2273604"/>
                <a:ext cx="115557" cy="11555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37" name="Oval 236">
                <a:extLst>
                  <a:ext uri="{FF2B5EF4-FFF2-40B4-BE49-F238E27FC236}">
                    <a16:creationId xmlns:a16="http://schemas.microsoft.com/office/drawing/2014/main" id="{BCD14722-031B-0A32-A869-E9F722503C4D}"/>
                  </a:ext>
                </a:extLst>
              </p:cNvPr>
              <p:cNvSpPr/>
              <p:nvPr/>
            </p:nvSpPr>
            <p:spPr>
              <a:xfrm rot="5400000">
                <a:off x="2265923" y="2180188"/>
                <a:ext cx="73537" cy="7353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38" name="Oval 237">
                <a:extLst>
                  <a:ext uri="{FF2B5EF4-FFF2-40B4-BE49-F238E27FC236}">
                    <a16:creationId xmlns:a16="http://schemas.microsoft.com/office/drawing/2014/main" id="{7040748D-C2AD-C74B-2CB1-6E228E354838}"/>
                  </a:ext>
                </a:extLst>
              </p:cNvPr>
              <p:cNvSpPr/>
              <p:nvPr/>
            </p:nvSpPr>
            <p:spPr>
              <a:xfrm rot="5400000">
                <a:off x="2103063" y="2216684"/>
                <a:ext cx="73536" cy="7353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39" name="Oval 238">
                <a:extLst>
                  <a:ext uri="{FF2B5EF4-FFF2-40B4-BE49-F238E27FC236}">
                    <a16:creationId xmlns:a16="http://schemas.microsoft.com/office/drawing/2014/main" id="{DF484D09-670A-4E3E-7D40-9E516CA09C30}"/>
                  </a:ext>
                </a:extLst>
              </p:cNvPr>
              <p:cNvSpPr/>
              <p:nvPr/>
            </p:nvSpPr>
            <p:spPr>
              <a:xfrm rot="5400000">
                <a:off x="2408111" y="2200132"/>
                <a:ext cx="63031" cy="6303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40" name="Oval 239">
                <a:extLst>
                  <a:ext uri="{FF2B5EF4-FFF2-40B4-BE49-F238E27FC236}">
                    <a16:creationId xmlns:a16="http://schemas.microsoft.com/office/drawing/2014/main" id="{3ED9E460-9065-B0A6-7D0E-54832692DC0A}"/>
                  </a:ext>
                </a:extLst>
              </p:cNvPr>
              <p:cNvSpPr/>
              <p:nvPr/>
            </p:nvSpPr>
            <p:spPr>
              <a:xfrm rot="16200000">
                <a:off x="1754618" y="1897566"/>
                <a:ext cx="94547" cy="945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41" name="Oval 240">
                <a:extLst>
                  <a:ext uri="{FF2B5EF4-FFF2-40B4-BE49-F238E27FC236}">
                    <a16:creationId xmlns:a16="http://schemas.microsoft.com/office/drawing/2014/main" id="{D74E75A1-8F59-B4EB-92D0-F3DF2EC70477}"/>
                  </a:ext>
                </a:extLst>
              </p:cNvPr>
              <p:cNvSpPr/>
              <p:nvPr/>
            </p:nvSpPr>
            <p:spPr>
              <a:xfrm rot="16200000">
                <a:off x="1847790" y="1846396"/>
                <a:ext cx="84042" cy="840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42" name="Oval 241">
                <a:extLst>
                  <a:ext uri="{FF2B5EF4-FFF2-40B4-BE49-F238E27FC236}">
                    <a16:creationId xmlns:a16="http://schemas.microsoft.com/office/drawing/2014/main" id="{8DD56E76-7E3E-4C23-0EA2-47876F688B44}"/>
                  </a:ext>
                </a:extLst>
              </p:cNvPr>
              <p:cNvSpPr/>
              <p:nvPr/>
            </p:nvSpPr>
            <p:spPr>
              <a:xfrm rot="16200000">
                <a:off x="1564333" y="2037812"/>
                <a:ext cx="73536" cy="7353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43" name="Oval 242">
                <a:extLst>
                  <a:ext uri="{FF2B5EF4-FFF2-40B4-BE49-F238E27FC236}">
                    <a16:creationId xmlns:a16="http://schemas.microsoft.com/office/drawing/2014/main" id="{95586D1D-34B9-E58C-65AD-7D08BA82A5B2}"/>
                  </a:ext>
                </a:extLst>
              </p:cNvPr>
              <p:cNvSpPr/>
              <p:nvPr/>
            </p:nvSpPr>
            <p:spPr>
              <a:xfrm rot="5400000" flipH="1" flipV="1">
                <a:off x="1685065" y="1965721"/>
                <a:ext cx="58730" cy="587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44" name="Oval 243">
                <a:extLst>
                  <a:ext uri="{FF2B5EF4-FFF2-40B4-BE49-F238E27FC236}">
                    <a16:creationId xmlns:a16="http://schemas.microsoft.com/office/drawing/2014/main" id="{9A2F044F-4097-6A9C-CC10-BE02B113972E}"/>
                  </a:ext>
                </a:extLst>
              </p:cNvPr>
              <p:cNvSpPr/>
              <p:nvPr/>
            </p:nvSpPr>
            <p:spPr>
              <a:xfrm rot="5400000">
                <a:off x="1829619" y="2134620"/>
                <a:ext cx="94547" cy="945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45" name="Oval 244">
                <a:extLst>
                  <a:ext uri="{FF2B5EF4-FFF2-40B4-BE49-F238E27FC236}">
                    <a16:creationId xmlns:a16="http://schemas.microsoft.com/office/drawing/2014/main" id="{07DA80F0-F79D-C92E-2BEE-BC9267A1C1C2}"/>
                  </a:ext>
                </a:extLst>
              </p:cNvPr>
              <p:cNvSpPr/>
              <p:nvPr/>
            </p:nvSpPr>
            <p:spPr>
              <a:xfrm rot="5400000">
                <a:off x="1845035" y="2019909"/>
                <a:ext cx="84042" cy="840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246" name="Oval 245">
                <a:extLst>
                  <a:ext uri="{FF2B5EF4-FFF2-40B4-BE49-F238E27FC236}">
                    <a16:creationId xmlns:a16="http://schemas.microsoft.com/office/drawing/2014/main" id="{B14D06C3-E01D-3300-F99B-2F172DCF9A65}"/>
                  </a:ext>
                </a:extLst>
              </p:cNvPr>
              <p:cNvSpPr/>
              <p:nvPr/>
            </p:nvSpPr>
            <p:spPr>
              <a:xfrm rot="5400000">
                <a:off x="1965808" y="1915673"/>
                <a:ext cx="73536" cy="7353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47" name="Oval 246">
                <a:extLst>
                  <a:ext uri="{FF2B5EF4-FFF2-40B4-BE49-F238E27FC236}">
                    <a16:creationId xmlns:a16="http://schemas.microsoft.com/office/drawing/2014/main" id="{2EBD4E54-46C8-C8B8-1432-241527620AF0}"/>
                  </a:ext>
                </a:extLst>
              </p:cNvPr>
              <p:cNvSpPr/>
              <p:nvPr/>
            </p:nvSpPr>
            <p:spPr>
              <a:xfrm rot="5400000">
                <a:off x="1699145" y="2095060"/>
                <a:ext cx="63031" cy="6303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48" name="Oval 247">
                <a:extLst>
                  <a:ext uri="{FF2B5EF4-FFF2-40B4-BE49-F238E27FC236}">
                    <a16:creationId xmlns:a16="http://schemas.microsoft.com/office/drawing/2014/main" id="{E408D640-00E0-E94A-D058-8EFE569A53FC}"/>
                  </a:ext>
                </a:extLst>
              </p:cNvPr>
              <p:cNvSpPr/>
              <p:nvPr/>
            </p:nvSpPr>
            <p:spPr>
              <a:xfrm rot="16200000">
                <a:off x="1645041" y="2020516"/>
                <a:ext cx="63031" cy="6303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49" name="Oval 248">
                <a:extLst>
                  <a:ext uri="{FF2B5EF4-FFF2-40B4-BE49-F238E27FC236}">
                    <a16:creationId xmlns:a16="http://schemas.microsoft.com/office/drawing/2014/main" id="{FB6488FD-87A2-C67B-B898-49A3F4E6E3B3}"/>
                  </a:ext>
                </a:extLst>
              </p:cNvPr>
              <p:cNvSpPr/>
              <p:nvPr/>
            </p:nvSpPr>
            <p:spPr>
              <a:xfrm rot="16200000">
                <a:off x="1922430" y="2202120"/>
                <a:ext cx="73536" cy="7353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50" name="Oval 249">
                <a:extLst>
                  <a:ext uri="{FF2B5EF4-FFF2-40B4-BE49-F238E27FC236}">
                    <a16:creationId xmlns:a16="http://schemas.microsoft.com/office/drawing/2014/main" id="{BBD2CAAA-2C5E-D6BF-4E61-52500457BF86}"/>
                  </a:ext>
                </a:extLst>
              </p:cNvPr>
              <p:cNvSpPr/>
              <p:nvPr/>
            </p:nvSpPr>
            <p:spPr>
              <a:xfrm rot="16200000">
                <a:off x="1741405" y="1986861"/>
                <a:ext cx="84042" cy="840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51" name="Oval 250">
                <a:extLst>
                  <a:ext uri="{FF2B5EF4-FFF2-40B4-BE49-F238E27FC236}">
                    <a16:creationId xmlns:a16="http://schemas.microsoft.com/office/drawing/2014/main" id="{F1320FB3-F19E-94B1-90F1-6368D0A1E31A}"/>
                  </a:ext>
                </a:extLst>
              </p:cNvPr>
              <p:cNvSpPr/>
              <p:nvPr/>
            </p:nvSpPr>
            <p:spPr>
              <a:xfrm rot="5400000">
                <a:off x="2038665" y="2280292"/>
                <a:ext cx="63031" cy="6303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52" name="Oval 251">
                <a:extLst>
                  <a:ext uri="{FF2B5EF4-FFF2-40B4-BE49-F238E27FC236}">
                    <a16:creationId xmlns:a16="http://schemas.microsoft.com/office/drawing/2014/main" id="{6ADD8F07-9658-2840-5D70-3EC698D1797A}"/>
                  </a:ext>
                </a:extLst>
              </p:cNvPr>
              <p:cNvSpPr/>
              <p:nvPr/>
            </p:nvSpPr>
            <p:spPr>
              <a:xfrm rot="5400000">
                <a:off x="1877679" y="1938101"/>
                <a:ext cx="73537" cy="7353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53" name="Oval 252">
                <a:extLst>
                  <a:ext uri="{FF2B5EF4-FFF2-40B4-BE49-F238E27FC236}">
                    <a16:creationId xmlns:a16="http://schemas.microsoft.com/office/drawing/2014/main" id="{49D20ED8-DBB0-47BD-97AE-EBFB9D13E407}"/>
                  </a:ext>
                </a:extLst>
              </p:cNvPr>
              <p:cNvSpPr/>
              <p:nvPr/>
            </p:nvSpPr>
            <p:spPr>
              <a:xfrm rot="5400000">
                <a:off x="1521601" y="2114618"/>
                <a:ext cx="84042" cy="840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54" name="Oval 253">
                <a:extLst>
                  <a:ext uri="{FF2B5EF4-FFF2-40B4-BE49-F238E27FC236}">
                    <a16:creationId xmlns:a16="http://schemas.microsoft.com/office/drawing/2014/main" id="{971E7742-E294-D3C5-5EA8-37F64DB1ED44}"/>
                  </a:ext>
                </a:extLst>
              </p:cNvPr>
              <p:cNvSpPr/>
              <p:nvPr/>
            </p:nvSpPr>
            <p:spPr>
              <a:xfrm rot="5400000">
                <a:off x="1957584" y="2007690"/>
                <a:ext cx="94547" cy="945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55" name="Oval 254">
                <a:extLst>
                  <a:ext uri="{FF2B5EF4-FFF2-40B4-BE49-F238E27FC236}">
                    <a16:creationId xmlns:a16="http://schemas.microsoft.com/office/drawing/2014/main" id="{AC46CA8E-3130-1EE2-0380-46E5D494CCFD}"/>
                  </a:ext>
                </a:extLst>
              </p:cNvPr>
              <p:cNvSpPr/>
              <p:nvPr/>
            </p:nvSpPr>
            <p:spPr>
              <a:xfrm rot="16200000">
                <a:off x="1703240" y="2171689"/>
                <a:ext cx="115557" cy="11555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56" name="Oval 255">
                <a:extLst>
                  <a:ext uri="{FF2B5EF4-FFF2-40B4-BE49-F238E27FC236}">
                    <a16:creationId xmlns:a16="http://schemas.microsoft.com/office/drawing/2014/main" id="{DCAA7C19-5B75-96DE-AB4A-9DE00A6B2091}"/>
                  </a:ext>
                </a:extLst>
              </p:cNvPr>
              <p:cNvSpPr/>
              <p:nvPr/>
            </p:nvSpPr>
            <p:spPr>
              <a:xfrm rot="5400000">
                <a:off x="1779515" y="2078273"/>
                <a:ext cx="73537" cy="7353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57" name="Oval 256">
                <a:extLst>
                  <a:ext uri="{FF2B5EF4-FFF2-40B4-BE49-F238E27FC236}">
                    <a16:creationId xmlns:a16="http://schemas.microsoft.com/office/drawing/2014/main" id="{2CC573A6-074F-ED48-D96E-5F334D954AF6}"/>
                  </a:ext>
                </a:extLst>
              </p:cNvPr>
              <p:cNvSpPr/>
              <p:nvPr/>
            </p:nvSpPr>
            <p:spPr>
              <a:xfrm rot="5400000">
                <a:off x="1616656" y="2114769"/>
                <a:ext cx="73536" cy="7353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58" name="Oval 257">
                <a:extLst>
                  <a:ext uri="{FF2B5EF4-FFF2-40B4-BE49-F238E27FC236}">
                    <a16:creationId xmlns:a16="http://schemas.microsoft.com/office/drawing/2014/main" id="{9957D070-F6D5-57EF-308E-9279E59915C9}"/>
                  </a:ext>
                </a:extLst>
              </p:cNvPr>
              <p:cNvSpPr/>
              <p:nvPr/>
            </p:nvSpPr>
            <p:spPr>
              <a:xfrm rot="5400000">
                <a:off x="1902327" y="2090308"/>
                <a:ext cx="63031" cy="6303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59" name="Oval 258">
                <a:extLst>
                  <a:ext uri="{FF2B5EF4-FFF2-40B4-BE49-F238E27FC236}">
                    <a16:creationId xmlns:a16="http://schemas.microsoft.com/office/drawing/2014/main" id="{B7806D48-74A2-766A-4141-A3CF3C188ABB}"/>
                  </a:ext>
                </a:extLst>
              </p:cNvPr>
              <p:cNvSpPr/>
              <p:nvPr/>
            </p:nvSpPr>
            <p:spPr>
              <a:xfrm rot="5400000">
                <a:off x="1820978" y="2231157"/>
                <a:ext cx="73536" cy="7353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60" name="Oval 259">
                <a:extLst>
                  <a:ext uri="{FF2B5EF4-FFF2-40B4-BE49-F238E27FC236}">
                    <a16:creationId xmlns:a16="http://schemas.microsoft.com/office/drawing/2014/main" id="{C918C23E-6CC2-8810-956F-FE337BA2DD7A}"/>
                  </a:ext>
                </a:extLst>
              </p:cNvPr>
              <p:cNvSpPr/>
              <p:nvPr/>
            </p:nvSpPr>
            <p:spPr>
              <a:xfrm rot="16200000">
                <a:off x="1609851" y="2196222"/>
                <a:ext cx="73536" cy="7353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61" name="Oval 260">
                <a:extLst>
                  <a:ext uri="{FF2B5EF4-FFF2-40B4-BE49-F238E27FC236}">
                    <a16:creationId xmlns:a16="http://schemas.microsoft.com/office/drawing/2014/main" id="{11AB2067-7ABC-FF31-1165-991EF06FA9C8}"/>
                  </a:ext>
                </a:extLst>
              </p:cNvPr>
              <p:cNvSpPr/>
              <p:nvPr/>
            </p:nvSpPr>
            <p:spPr>
              <a:xfrm rot="5400000">
                <a:off x="1482178" y="2192500"/>
                <a:ext cx="99630" cy="9963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62" name="Oval 261">
                <a:extLst>
                  <a:ext uri="{FF2B5EF4-FFF2-40B4-BE49-F238E27FC236}">
                    <a16:creationId xmlns:a16="http://schemas.microsoft.com/office/drawing/2014/main" id="{F03FF1E5-0CDD-FFE7-296D-9CE332237921}"/>
                  </a:ext>
                </a:extLst>
              </p:cNvPr>
              <p:cNvSpPr/>
              <p:nvPr/>
            </p:nvSpPr>
            <p:spPr>
              <a:xfrm rot="16200000">
                <a:off x="1536546" y="2272508"/>
                <a:ext cx="94547" cy="945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63" name="Oval 262">
                <a:extLst>
                  <a:ext uri="{FF2B5EF4-FFF2-40B4-BE49-F238E27FC236}">
                    <a16:creationId xmlns:a16="http://schemas.microsoft.com/office/drawing/2014/main" id="{95D7F25C-02FF-25E5-8282-7DE9B79C58CD}"/>
                  </a:ext>
                </a:extLst>
              </p:cNvPr>
              <p:cNvSpPr/>
              <p:nvPr/>
            </p:nvSpPr>
            <p:spPr>
              <a:xfrm rot="16200000">
                <a:off x="1317453" y="2417241"/>
                <a:ext cx="73536" cy="7353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64" name="Oval 263">
                <a:extLst>
                  <a:ext uri="{FF2B5EF4-FFF2-40B4-BE49-F238E27FC236}">
                    <a16:creationId xmlns:a16="http://schemas.microsoft.com/office/drawing/2014/main" id="{695767E2-A9A6-E503-B1C8-9F1DE8837E11}"/>
                  </a:ext>
                </a:extLst>
              </p:cNvPr>
              <p:cNvSpPr/>
              <p:nvPr/>
            </p:nvSpPr>
            <p:spPr>
              <a:xfrm rot="5400000">
                <a:off x="1399473" y="2253341"/>
                <a:ext cx="115557" cy="11555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65" name="Oval 264">
                <a:extLst>
                  <a:ext uri="{FF2B5EF4-FFF2-40B4-BE49-F238E27FC236}">
                    <a16:creationId xmlns:a16="http://schemas.microsoft.com/office/drawing/2014/main" id="{75206F10-2644-150D-D4B4-CBA52A36EA53}"/>
                  </a:ext>
                </a:extLst>
              </p:cNvPr>
              <p:cNvSpPr/>
              <p:nvPr/>
            </p:nvSpPr>
            <p:spPr>
              <a:xfrm rot="5400000">
                <a:off x="1558539" y="2519706"/>
                <a:ext cx="64460" cy="6446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66" name="Oval 265">
                <a:extLst>
                  <a:ext uri="{FF2B5EF4-FFF2-40B4-BE49-F238E27FC236}">
                    <a16:creationId xmlns:a16="http://schemas.microsoft.com/office/drawing/2014/main" id="{3C1BB3BB-90F0-C622-558E-5360104DE680}"/>
                  </a:ext>
                </a:extLst>
              </p:cNvPr>
              <p:cNvSpPr/>
              <p:nvPr/>
            </p:nvSpPr>
            <p:spPr>
              <a:xfrm rot="5400000">
                <a:off x="1598155" y="2399338"/>
                <a:ext cx="84042" cy="840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267" name="Oval 266">
                <a:extLst>
                  <a:ext uri="{FF2B5EF4-FFF2-40B4-BE49-F238E27FC236}">
                    <a16:creationId xmlns:a16="http://schemas.microsoft.com/office/drawing/2014/main" id="{CAF5B0BE-6717-16DB-D2AF-463B591F17C1}"/>
                  </a:ext>
                </a:extLst>
              </p:cNvPr>
              <p:cNvSpPr/>
              <p:nvPr/>
            </p:nvSpPr>
            <p:spPr>
              <a:xfrm rot="5400000">
                <a:off x="1452265" y="2474490"/>
                <a:ext cx="63031" cy="6303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68" name="Oval 267">
                <a:extLst>
                  <a:ext uri="{FF2B5EF4-FFF2-40B4-BE49-F238E27FC236}">
                    <a16:creationId xmlns:a16="http://schemas.microsoft.com/office/drawing/2014/main" id="{8808EC8C-723A-C62D-E545-E3995FA9A324}"/>
                  </a:ext>
                </a:extLst>
              </p:cNvPr>
              <p:cNvSpPr/>
              <p:nvPr/>
            </p:nvSpPr>
            <p:spPr>
              <a:xfrm rot="16200000">
                <a:off x="1398160" y="2399945"/>
                <a:ext cx="63031" cy="6303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69" name="Oval 268">
                <a:extLst>
                  <a:ext uri="{FF2B5EF4-FFF2-40B4-BE49-F238E27FC236}">
                    <a16:creationId xmlns:a16="http://schemas.microsoft.com/office/drawing/2014/main" id="{31BC2B33-3D23-61BD-5CD0-43F3638716E3}"/>
                  </a:ext>
                </a:extLst>
              </p:cNvPr>
              <p:cNvSpPr/>
              <p:nvPr/>
            </p:nvSpPr>
            <p:spPr>
              <a:xfrm rot="16200000">
                <a:off x="1494525" y="2366290"/>
                <a:ext cx="84042" cy="840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70" name="Oval 269">
                <a:extLst>
                  <a:ext uri="{FF2B5EF4-FFF2-40B4-BE49-F238E27FC236}">
                    <a16:creationId xmlns:a16="http://schemas.microsoft.com/office/drawing/2014/main" id="{479448ED-ABDA-1FD0-119A-D232B2B77FE1}"/>
                  </a:ext>
                </a:extLst>
              </p:cNvPr>
              <p:cNvSpPr/>
              <p:nvPr/>
            </p:nvSpPr>
            <p:spPr>
              <a:xfrm rot="5400000">
                <a:off x="1349581" y="2341888"/>
                <a:ext cx="63031" cy="6303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71" name="Oval 270">
                <a:extLst>
                  <a:ext uri="{FF2B5EF4-FFF2-40B4-BE49-F238E27FC236}">
                    <a16:creationId xmlns:a16="http://schemas.microsoft.com/office/drawing/2014/main" id="{1A10F1C3-DCDE-9E2E-CB64-D357F93150A1}"/>
                  </a:ext>
                </a:extLst>
              </p:cNvPr>
              <p:cNvSpPr/>
              <p:nvPr/>
            </p:nvSpPr>
            <p:spPr>
              <a:xfrm rot="5400000">
                <a:off x="1630798" y="2317530"/>
                <a:ext cx="73537" cy="7353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72" name="Oval 271">
                <a:extLst>
                  <a:ext uri="{FF2B5EF4-FFF2-40B4-BE49-F238E27FC236}">
                    <a16:creationId xmlns:a16="http://schemas.microsoft.com/office/drawing/2014/main" id="{D2BFE92E-7B54-DDCD-16BE-27708F3A3A6F}"/>
                  </a:ext>
                </a:extLst>
              </p:cNvPr>
              <p:cNvSpPr/>
              <p:nvPr/>
            </p:nvSpPr>
            <p:spPr>
              <a:xfrm rot="5400000">
                <a:off x="1694347" y="2338104"/>
                <a:ext cx="94547" cy="945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73" name="Oval 272">
                <a:extLst>
                  <a:ext uri="{FF2B5EF4-FFF2-40B4-BE49-F238E27FC236}">
                    <a16:creationId xmlns:a16="http://schemas.microsoft.com/office/drawing/2014/main" id="{AB5653C7-2F7E-87A6-541C-A0506C8A8792}"/>
                  </a:ext>
                </a:extLst>
              </p:cNvPr>
              <p:cNvSpPr/>
              <p:nvPr/>
            </p:nvSpPr>
            <p:spPr>
              <a:xfrm rot="16200000">
                <a:off x="1456359" y="2551118"/>
                <a:ext cx="115557" cy="11555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74" name="Oval 273">
                <a:extLst>
                  <a:ext uri="{FF2B5EF4-FFF2-40B4-BE49-F238E27FC236}">
                    <a16:creationId xmlns:a16="http://schemas.microsoft.com/office/drawing/2014/main" id="{0D5B4792-BB94-78F9-A916-BC85BD322E00}"/>
                  </a:ext>
                </a:extLst>
              </p:cNvPr>
              <p:cNvSpPr/>
              <p:nvPr/>
            </p:nvSpPr>
            <p:spPr>
              <a:xfrm rot="5400000">
                <a:off x="1523884" y="2451097"/>
                <a:ext cx="73537" cy="7353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75" name="Oval 274">
                <a:extLst>
                  <a:ext uri="{FF2B5EF4-FFF2-40B4-BE49-F238E27FC236}">
                    <a16:creationId xmlns:a16="http://schemas.microsoft.com/office/drawing/2014/main" id="{9F2C90D3-8061-1314-D9F1-48F4DD0A595A}"/>
                  </a:ext>
                </a:extLst>
              </p:cNvPr>
              <p:cNvSpPr/>
              <p:nvPr/>
            </p:nvSpPr>
            <p:spPr>
              <a:xfrm rot="5400000">
                <a:off x="1974809" y="2225391"/>
                <a:ext cx="73536" cy="7353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76" name="Oval 275">
                <a:extLst>
                  <a:ext uri="{FF2B5EF4-FFF2-40B4-BE49-F238E27FC236}">
                    <a16:creationId xmlns:a16="http://schemas.microsoft.com/office/drawing/2014/main" id="{6FFB865F-4ADA-6D9F-E7CC-C742B39AD2F9}"/>
                  </a:ext>
                </a:extLst>
              </p:cNvPr>
              <p:cNvSpPr/>
              <p:nvPr/>
            </p:nvSpPr>
            <p:spPr>
              <a:xfrm rot="5400000">
                <a:off x="1756899" y="2280888"/>
                <a:ext cx="63031" cy="6303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77" name="Oval 276">
                <a:extLst>
                  <a:ext uri="{FF2B5EF4-FFF2-40B4-BE49-F238E27FC236}">
                    <a16:creationId xmlns:a16="http://schemas.microsoft.com/office/drawing/2014/main" id="{C76E702E-5153-00ED-81AC-F692988CA966}"/>
                  </a:ext>
                </a:extLst>
              </p:cNvPr>
              <p:cNvSpPr/>
              <p:nvPr/>
            </p:nvSpPr>
            <p:spPr>
              <a:xfrm rot="16200000">
                <a:off x="1439111" y="2673083"/>
                <a:ext cx="45720" cy="4572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78" name="Oval 277">
                <a:extLst>
                  <a:ext uri="{FF2B5EF4-FFF2-40B4-BE49-F238E27FC236}">
                    <a16:creationId xmlns:a16="http://schemas.microsoft.com/office/drawing/2014/main" id="{EF1C83D6-8C36-F2B0-6502-07D8BF205179}"/>
                  </a:ext>
                </a:extLst>
              </p:cNvPr>
              <p:cNvSpPr/>
              <p:nvPr/>
            </p:nvSpPr>
            <p:spPr>
              <a:xfrm rot="16200000">
                <a:off x="2875458" y="3413665"/>
                <a:ext cx="84042" cy="840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79" name="Oval 278">
                <a:extLst>
                  <a:ext uri="{FF2B5EF4-FFF2-40B4-BE49-F238E27FC236}">
                    <a16:creationId xmlns:a16="http://schemas.microsoft.com/office/drawing/2014/main" id="{3D0DEE2F-B982-F3C7-BA99-7A920F4DE8AE}"/>
                  </a:ext>
                </a:extLst>
              </p:cNvPr>
              <p:cNvSpPr/>
              <p:nvPr/>
            </p:nvSpPr>
            <p:spPr>
              <a:xfrm rot="16200000">
                <a:off x="1256954" y="2511337"/>
                <a:ext cx="73536" cy="7353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80" name="Oval 279">
                <a:extLst>
                  <a:ext uri="{FF2B5EF4-FFF2-40B4-BE49-F238E27FC236}">
                    <a16:creationId xmlns:a16="http://schemas.microsoft.com/office/drawing/2014/main" id="{41986062-BB85-41EE-F2A6-43ED72E9BF0E}"/>
                  </a:ext>
                </a:extLst>
              </p:cNvPr>
              <p:cNvSpPr/>
              <p:nvPr/>
            </p:nvSpPr>
            <p:spPr>
              <a:xfrm rot="5400000">
                <a:off x="1213423" y="2761492"/>
                <a:ext cx="94547" cy="945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81" name="Oval 280">
                <a:extLst>
                  <a:ext uri="{FF2B5EF4-FFF2-40B4-BE49-F238E27FC236}">
                    <a16:creationId xmlns:a16="http://schemas.microsoft.com/office/drawing/2014/main" id="{FB3FA368-30B9-5BD9-781A-209550CEB904}"/>
                  </a:ext>
                </a:extLst>
              </p:cNvPr>
              <p:cNvSpPr/>
              <p:nvPr/>
            </p:nvSpPr>
            <p:spPr>
              <a:xfrm rot="5400000">
                <a:off x="1251588" y="2677825"/>
                <a:ext cx="84042" cy="840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282" name="Oval 281">
                <a:extLst>
                  <a:ext uri="{FF2B5EF4-FFF2-40B4-BE49-F238E27FC236}">
                    <a16:creationId xmlns:a16="http://schemas.microsoft.com/office/drawing/2014/main" id="{63CEA6C8-DC73-7601-0A00-9272AD3E3B90}"/>
                  </a:ext>
                </a:extLst>
              </p:cNvPr>
              <p:cNvSpPr/>
              <p:nvPr/>
            </p:nvSpPr>
            <p:spPr>
              <a:xfrm rot="5400000">
                <a:off x="1087767" y="2711179"/>
                <a:ext cx="63031" cy="6303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83" name="Oval 282">
                <a:extLst>
                  <a:ext uri="{FF2B5EF4-FFF2-40B4-BE49-F238E27FC236}">
                    <a16:creationId xmlns:a16="http://schemas.microsoft.com/office/drawing/2014/main" id="{D0DE08E8-4FAA-9E43-7195-68C275134719}"/>
                  </a:ext>
                </a:extLst>
              </p:cNvPr>
              <p:cNvSpPr/>
              <p:nvPr/>
            </p:nvSpPr>
            <p:spPr>
              <a:xfrm rot="16200000">
                <a:off x="1022045" y="2815350"/>
                <a:ext cx="63031" cy="6303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84" name="Oval 283">
                <a:extLst>
                  <a:ext uri="{FF2B5EF4-FFF2-40B4-BE49-F238E27FC236}">
                    <a16:creationId xmlns:a16="http://schemas.microsoft.com/office/drawing/2014/main" id="{1FDB9225-A6BE-C2A9-B51A-1250E2594CBE}"/>
                  </a:ext>
                </a:extLst>
              </p:cNvPr>
              <p:cNvSpPr/>
              <p:nvPr/>
            </p:nvSpPr>
            <p:spPr>
              <a:xfrm rot="16200000">
                <a:off x="1168013" y="2605041"/>
                <a:ext cx="84042" cy="840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85" name="Oval 284">
                <a:extLst>
                  <a:ext uri="{FF2B5EF4-FFF2-40B4-BE49-F238E27FC236}">
                    <a16:creationId xmlns:a16="http://schemas.microsoft.com/office/drawing/2014/main" id="{0430CABE-32DE-1467-5CF5-C767D72BCCD0}"/>
                  </a:ext>
                </a:extLst>
              </p:cNvPr>
              <p:cNvSpPr/>
              <p:nvPr/>
            </p:nvSpPr>
            <p:spPr>
              <a:xfrm rot="5400000">
                <a:off x="1231753" y="2860818"/>
                <a:ext cx="63031" cy="6303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86" name="Oval 285">
                <a:extLst>
                  <a:ext uri="{FF2B5EF4-FFF2-40B4-BE49-F238E27FC236}">
                    <a16:creationId xmlns:a16="http://schemas.microsoft.com/office/drawing/2014/main" id="{1FCA96E3-C8EF-C5E0-3E13-E76706FF26B5}"/>
                  </a:ext>
                </a:extLst>
              </p:cNvPr>
              <p:cNvSpPr/>
              <p:nvPr/>
            </p:nvSpPr>
            <p:spPr>
              <a:xfrm rot="5400000">
                <a:off x="1265957" y="2594435"/>
                <a:ext cx="73537" cy="7353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87" name="Oval 286">
                <a:extLst>
                  <a:ext uri="{FF2B5EF4-FFF2-40B4-BE49-F238E27FC236}">
                    <a16:creationId xmlns:a16="http://schemas.microsoft.com/office/drawing/2014/main" id="{C3BEF997-7E1C-308F-9B9E-2E2CA7C3B46C}"/>
                  </a:ext>
                </a:extLst>
              </p:cNvPr>
              <p:cNvSpPr/>
              <p:nvPr/>
            </p:nvSpPr>
            <p:spPr>
              <a:xfrm rot="5400000">
                <a:off x="1333137" y="2609452"/>
                <a:ext cx="94547" cy="945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88" name="Oval 287">
                <a:extLst>
                  <a:ext uri="{FF2B5EF4-FFF2-40B4-BE49-F238E27FC236}">
                    <a16:creationId xmlns:a16="http://schemas.microsoft.com/office/drawing/2014/main" id="{4D224572-6DDC-CA37-46F5-14AF2C6D992D}"/>
                  </a:ext>
                </a:extLst>
              </p:cNvPr>
              <p:cNvSpPr/>
              <p:nvPr/>
            </p:nvSpPr>
            <p:spPr>
              <a:xfrm rot="16200000">
                <a:off x="1091861" y="2787807"/>
                <a:ext cx="115557" cy="11555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89" name="Oval 288">
                <a:extLst>
                  <a:ext uri="{FF2B5EF4-FFF2-40B4-BE49-F238E27FC236}">
                    <a16:creationId xmlns:a16="http://schemas.microsoft.com/office/drawing/2014/main" id="{73191B80-EC13-A722-0DD6-2CA2FCACE5AB}"/>
                  </a:ext>
                </a:extLst>
              </p:cNvPr>
              <p:cNvSpPr/>
              <p:nvPr/>
            </p:nvSpPr>
            <p:spPr>
              <a:xfrm rot="5400000">
                <a:off x="1168137" y="2694391"/>
                <a:ext cx="73537" cy="7353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90" name="Oval 289">
                <a:extLst>
                  <a:ext uri="{FF2B5EF4-FFF2-40B4-BE49-F238E27FC236}">
                    <a16:creationId xmlns:a16="http://schemas.microsoft.com/office/drawing/2014/main" id="{FCD8C405-0E85-A1F1-D964-D860F608E4CF}"/>
                  </a:ext>
                </a:extLst>
              </p:cNvPr>
              <p:cNvSpPr/>
              <p:nvPr/>
            </p:nvSpPr>
            <p:spPr>
              <a:xfrm rot="5400000">
                <a:off x="1050276" y="2891044"/>
                <a:ext cx="73536" cy="7353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91" name="Oval 290">
                <a:extLst>
                  <a:ext uri="{FF2B5EF4-FFF2-40B4-BE49-F238E27FC236}">
                    <a16:creationId xmlns:a16="http://schemas.microsoft.com/office/drawing/2014/main" id="{F41EB903-487B-53ED-8DA5-CF302E849314}"/>
                  </a:ext>
                </a:extLst>
              </p:cNvPr>
              <p:cNvSpPr/>
              <p:nvPr/>
            </p:nvSpPr>
            <p:spPr>
              <a:xfrm rot="5400000">
                <a:off x="1370223" y="2717533"/>
                <a:ext cx="63031" cy="6303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92" name="Oval 291">
                <a:extLst>
                  <a:ext uri="{FF2B5EF4-FFF2-40B4-BE49-F238E27FC236}">
                    <a16:creationId xmlns:a16="http://schemas.microsoft.com/office/drawing/2014/main" id="{416BA73B-9750-658B-99C6-F4556D423D1D}"/>
                  </a:ext>
                </a:extLst>
              </p:cNvPr>
              <p:cNvSpPr/>
              <p:nvPr/>
            </p:nvSpPr>
            <p:spPr>
              <a:xfrm rot="16200000">
                <a:off x="1031366" y="2969551"/>
                <a:ext cx="94547" cy="945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93" name="Oval 292">
                <a:extLst>
                  <a:ext uri="{FF2B5EF4-FFF2-40B4-BE49-F238E27FC236}">
                    <a16:creationId xmlns:a16="http://schemas.microsoft.com/office/drawing/2014/main" id="{13473AF6-0260-CB57-57B1-792C5C7F4F10}"/>
                  </a:ext>
                </a:extLst>
              </p:cNvPr>
              <p:cNvSpPr/>
              <p:nvPr/>
            </p:nvSpPr>
            <p:spPr>
              <a:xfrm rot="16200000">
                <a:off x="1134996" y="2911151"/>
                <a:ext cx="84042" cy="840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94" name="Oval 293">
                <a:extLst>
                  <a:ext uri="{FF2B5EF4-FFF2-40B4-BE49-F238E27FC236}">
                    <a16:creationId xmlns:a16="http://schemas.microsoft.com/office/drawing/2014/main" id="{746EE928-06E2-7C63-8D57-4B465C337A07}"/>
                  </a:ext>
                </a:extLst>
              </p:cNvPr>
              <p:cNvSpPr/>
              <p:nvPr/>
            </p:nvSpPr>
            <p:spPr>
              <a:xfrm rot="16200000">
                <a:off x="829445" y="3129851"/>
                <a:ext cx="73536" cy="7353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95" name="Oval 294">
                <a:extLst>
                  <a:ext uri="{FF2B5EF4-FFF2-40B4-BE49-F238E27FC236}">
                    <a16:creationId xmlns:a16="http://schemas.microsoft.com/office/drawing/2014/main" id="{4D59C450-0165-385E-1AA3-254FCB88E542}"/>
                  </a:ext>
                </a:extLst>
              </p:cNvPr>
              <p:cNvSpPr/>
              <p:nvPr/>
            </p:nvSpPr>
            <p:spPr>
              <a:xfrm rot="5400000">
                <a:off x="911262" y="2963616"/>
                <a:ext cx="115557" cy="11555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96" name="Oval 295">
                <a:extLst>
                  <a:ext uri="{FF2B5EF4-FFF2-40B4-BE49-F238E27FC236}">
                    <a16:creationId xmlns:a16="http://schemas.microsoft.com/office/drawing/2014/main" id="{21EDFF79-1FCC-A032-CBC3-0F6B10027F69}"/>
                  </a:ext>
                </a:extLst>
              </p:cNvPr>
              <p:cNvSpPr/>
              <p:nvPr/>
            </p:nvSpPr>
            <p:spPr>
              <a:xfrm rot="5400000">
                <a:off x="1066109" y="3076950"/>
                <a:ext cx="84042" cy="840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297" name="Oval 296">
                <a:extLst>
                  <a:ext uri="{FF2B5EF4-FFF2-40B4-BE49-F238E27FC236}">
                    <a16:creationId xmlns:a16="http://schemas.microsoft.com/office/drawing/2014/main" id="{84E2D0BE-2484-7147-9818-A19D7DB65CCE}"/>
                  </a:ext>
                </a:extLst>
              </p:cNvPr>
              <p:cNvSpPr/>
              <p:nvPr/>
            </p:nvSpPr>
            <p:spPr>
              <a:xfrm rot="5400000">
                <a:off x="2451423" y="2466679"/>
                <a:ext cx="73536" cy="7353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98" name="Oval 297">
                <a:extLst>
                  <a:ext uri="{FF2B5EF4-FFF2-40B4-BE49-F238E27FC236}">
                    <a16:creationId xmlns:a16="http://schemas.microsoft.com/office/drawing/2014/main" id="{D03B31A8-85F8-F1D5-4412-18817F358972}"/>
                  </a:ext>
                </a:extLst>
              </p:cNvPr>
              <p:cNvSpPr/>
              <p:nvPr/>
            </p:nvSpPr>
            <p:spPr>
              <a:xfrm rot="5400000">
                <a:off x="928466" y="3095418"/>
                <a:ext cx="63031" cy="6303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99" name="Oval 298">
                <a:extLst>
                  <a:ext uri="{FF2B5EF4-FFF2-40B4-BE49-F238E27FC236}">
                    <a16:creationId xmlns:a16="http://schemas.microsoft.com/office/drawing/2014/main" id="{8509A122-3FFF-5900-B2FC-2B070D4A9EDA}"/>
                  </a:ext>
                </a:extLst>
              </p:cNvPr>
              <p:cNvSpPr/>
              <p:nvPr/>
            </p:nvSpPr>
            <p:spPr>
              <a:xfrm rot="16200000">
                <a:off x="895362" y="3161815"/>
                <a:ext cx="63031" cy="6303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00" name="Oval 299">
                <a:extLst>
                  <a:ext uri="{FF2B5EF4-FFF2-40B4-BE49-F238E27FC236}">
                    <a16:creationId xmlns:a16="http://schemas.microsoft.com/office/drawing/2014/main" id="{8250CE02-FE03-A593-3269-7A4259AB0DAE}"/>
                  </a:ext>
                </a:extLst>
              </p:cNvPr>
              <p:cNvSpPr/>
              <p:nvPr/>
            </p:nvSpPr>
            <p:spPr>
              <a:xfrm rot="16200000">
                <a:off x="970014" y="2884896"/>
                <a:ext cx="73536" cy="7353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01" name="Oval 300">
                <a:extLst>
                  <a:ext uri="{FF2B5EF4-FFF2-40B4-BE49-F238E27FC236}">
                    <a16:creationId xmlns:a16="http://schemas.microsoft.com/office/drawing/2014/main" id="{D35933F6-DA3B-20C1-1EC4-37333256528C}"/>
                  </a:ext>
                </a:extLst>
              </p:cNvPr>
              <p:cNvSpPr/>
              <p:nvPr/>
            </p:nvSpPr>
            <p:spPr>
              <a:xfrm rot="16200000">
                <a:off x="989345" y="3063333"/>
                <a:ext cx="84042" cy="840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02" name="Oval 301">
                <a:extLst>
                  <a:ext uri="{FF2B5EF4-FFF2-40B4-BE49-F238E27FC236}">
                    <a16:creationId xmlns:a16="http://schemas.microsoft.com/office/drawing/2014/main" id="{78B2BCA4-2260-12C6-5CC2-09A1FCFF00F6}"/>
                  </a:ext>
                </a:extLst>
              </p:cNvPr>
              <p:cNvSpPr/>
              <p:nvPr/>
            </p:nvSpPr>
            <p:spPr>
              <a:xfrm rot="5400000">
                <a:off x="860230" y="3061275"/>
                <a:ext cx="63031" cy="6303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03" name="Oval 302">
                <a:extLst>
                  <a:ext uri="{FF2B5EF4-FFF2-40B4-BE49-F238E27FC236}">
                    <a16:creationId xmlns:a16="http://schemas.microsoft.com/office/drawing/2014/main" id="{E1D4A380-7A6B-92B6-6FC1-517D24460894}"/>
                  </a:ext>
                </a:extLst>
              </p:cNvPr>
              <p:cNvSpPr/>
              <p:nvPr/>
            </p:nvSpPr>
            <p:spPr>
              <a:xfrm rot="5400000">
                <a:off x="1125619" y="3014573"/>
                <a:ext cx="73537" cy="7353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04" name="Oval 303">
                <a:extLst>
                  <a:ext uri="{FF2B5EF4-FFF2-40B4-BE49-F238E27FC236}">
                    <a16:creationId xmlns:a16="http://schemas.microsoft.com/office/drawing/2014/main" id="{A5B00BC3-D897-09D5-C128-D47533F5F449}"/>
                  </a:ext>
                </a:extLst>
              </p:cNvPr>
              <p:cNvSpPr/>
              <p:nvPr/>
            </p:nvSpPr>
            <p:spPr>
              <a:xfrm rot="5400000">
                <a:off x="760111" y="3239146"/>
                <a:ext cx="84042" cy="840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05" name="Oval 304">
                <a:extLst>
                  <a:ext uri="{FF2B5EF4-FFF2-40B4-BE49-F238E27FC236}">
                    <a16:creationId xmlns:a16="http://schemas.microsoft.com/office/drawing/2014/main" id="{D3BC8B14-19DE-EADA-7E85-EF0E558501BF}"/>
                  </a:ext>
                </a:extLst>
              </p:cNvPr>
              <p:cNvSpPr/>
              <p:nvPr/>
            </p:nvSpPr>
            <p:spPr>
              <a:xfrm rot="5400000">
                <a:off x="1349789" y="2497161"/>
                <a:ext cx="94547" cy="945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06" name="Oval 305">
                <a:extLst>
                  <a:ext uri="{FF2B5EF4-FFF2-40B4-BE49-F238E27FC236}">
                    <a16:creationId xmlns:a16="http://schemas.microsoft.com/office/drawing/2014/main" id="{1F7350F1-B295-4035-BA69-C0B6EC480DDC}"/>
                  </a:ext>
                </a:extLst>
              </p:cNvPr>
              <p:cNvSpPr/>
              <p:nvPr/>
            </p:nvSpPr>
            <p:spPr>
              <a:xfrm rot="16200000">
                <a:off x="919239" y="3207466"/>
                <a:ext cx="115557" cy="11555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07" name="Oval 306">
                <a:extLst>
                  <a:ext uri="{FF2B5EF4-FFF2-40B4-BE49-F238E27FC236}">
                    <a16:creationId xmlns:a16="http://schemas.microsoft.com/office/drawing/2014/main" id="{D7B855AA-6734-1302-15B8-E99FF5334B83}"/>
                  </a:ext>
                </a:extLst>
              </p:cNvPr>
              <p:cNvSpPr/>
              <p:nvPr/>
            </p:nvSpPr>
            <p:spPr>
              <a:xfrm rot="5400000">
                <a:off x="1019168" y="3157813"/>
                <a:ext cx="73537" cy="7353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08" name="Oval 307">
                <a:extLst>
                  <a:ext uri="{FF2B5EF4-FFF2-40B4-BE49-F238E27FC236}">
                    <a16:creationId xmlns:a16="http://schemas.microsoft.com/office/drawing/2014/main" id="{11E339B8-2AE9-A523-2D62-8804AC833BCC}"/>
                  </a:ext>
                </a:extLst>
              </p:cNvPr>
              <p:cNvSpPr/>
              <p:nvPr/>
            </p:nvSpPr>
            <p:spPr>
              <a:xfrm rot="5400000">
                <a:off x="855781" y="3233815"/>
                <a:ext cx="73536" cy="7353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09" name="Oval 308">
                <a:extLst>
                  <a:ext uri="{FF2B5EF4-FFF2-40B4-BE49-F238E27FC236}">
                    <a16:creationId xmlns:a16="http://schemas.microsoft.com/office/drawing/2014/main" id="{8AA3D25A-E2BC-BCFA-9B04-0B39877D5852}"/>
                  </a:ext>
                </a:extLst>
              </p:cNvPr>
              <p:cNvSpPr/>
              <p:nvPr/>
            </p:nvSpPr>
            <p:spPr>
              <a:xfrm rot="5400000">
                <a:off x="468364" y="3813608"/>
                <a:ext cx="63031" cy="6303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10" name="Oval 309">
                <a:extLst>
                  <a:ext uri="{FF2B5EF4-FFF2-40B4-BE49-F238E27FC236}">
                    <a16:creationId xmlns:a16="http://schemas.microsoft.com/office/drawing/2014/main" id="{F63B282E-D49B-4093-5672-F0FDE3AF41D5}"/>
                  </a:ext>
                </a:extLst>
              </p:cNvPr>
              <p:cNvSpPr/>
              <p:nvPr/>
            </p:nvSpPr>
            <p:spPr>
              <a:xfrm rot="5400000">
                <a:off x="2495303" y="2385241"/>
                <a:ext cx="73536" cy="7353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11" name="Oval 310">
                <a:extLst>
                  <a:ext uri="{FF2B5EF4-FFF2-40B4-BE49-F238E27FC236}">
                    <a16:creationId xmlns:a16="http://schemas.microsoft.com/office/drawing/2014/main" id="{F488EF03-A75E-8EB6-EBF2-F04AE31F175F}"/>
                  </a:ext>
                </a:extLst>
              </p:cNvPr>
              <p:cNvSpPr/>
              <p:nvPr/>
            </p:nvSpPr>
            <p:spPr>
              <a:xfrm rot="16200000">
                <a:off x="857844" y="3310025"/>
                <a:ext cx="73536" cy="7353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12" name="Oval 311">
                <a:extLst>
                  <a:ext uri="{FF2B5EF4-FFF2-40B4-BE49-F238E27FC236}">
                    <a16:creationId xmlns:a16="http://schemas.microsoft.com/office/drawing/2014/main" id="{CB308F59-C2F2-17CA-3276-17CB9981B162}"/>
                  </a:ext>
                </a:extLst>
              </p:cNvPr>
              <p:cNvSpPr/>
              <p:nvPr/>
            </p:nvSpPr>
            <p:spPr>
              <a:xfrm rot="5400000">
                <a:off x="779017" y="3319500"/>
                <a:ext cx="53307" cy="5330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13" name="Oval 312">
                <a:extLst>
                  <a:ext uri="{FF2B5EF4-FFF2-40B4-BE49-F238E27FC236}">
                    <a16:creationId xmlns:a16="http://schemas.microsoft.com/office/drawing/2014/main" id="{CB7AD9E2-361A-0DDB-862A-E357DD4D0BCC}"/>
                  </a:ext>
                </a:extLst>
              </p:cNvPr>
              <p:cNvSpPr/>
              <p:nvPr/>
            </p:nvSpPr>
            <p:spPr>
              <a:xfrm rot="16200000">
                <a:off x="704074" y="3421439"/>
                <a:ext cx="94547" cy="945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14" name="Oval 313">
                <a:extLst>
                  <a:ext uri="{FF2B5EF4-FFF2-40B4-BE49-F238E27FC236}">
                    <a16:creationId xmlns:a16="http://schemas.microsoft.com/office/drawing/2014/main" id="{F5E2757C-A8F4-920C-F3A6-F7689E787676}"/>
                  </a:ext>
                </a:extLst>
              </p:cNvPr>
              <p:cNvSpPr/>
              <p:nvPr/>
            </p:nvSpPr>
            <p:spPr>
              <a:xfrm rot="16200000">
                <a:off x="778232" y="3370732"/>
                <a:ext cx="84042" cy="840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15" name="Oval 314">
                <a:extLst>
                  <a:ext uri="{FF2B5EF4-FFF2-40B4-BE49-F238E27FC236}">
                    <a16:creationId xmlns:a16="http://schemas.microsoft.com/office/drawing/2014/main" id="{B44F5131-D0AF-70E7-F2BE-7132A2387635}"/>
                  </a:ext>
                </a:extLst>
              </p:cNvPr>
              <p:cNvSpPr/>
              <p:nvPr/>
            </p:nvSpPr>
            <p:spPr>
              <a:xfrm rot="16200000">
                <a:off x="499653" y="3565958"/>
                <a:ext cx="73536" cy="7353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16" name="Oval 315">
                <a:extLst>
                  <a:ext uri="{FF2B5EF4-FFF2-40B4-BE49-F238E27FC236}">
                    <a16:creationId xmlns:a16="http://schemas.microsoft.com/office/drawing/2014/main" id="{BF91A409-A3DD-26CA-EE3B-4C5AF7D274F6}"/>
                  </a:ext>
                </a:extLst>
              </p:cNvPr>
              <p:cNvSpPr/>
              <p:nvPr/>
            </p:nvSpPr>
            <p:spPr>
              <a:xfrm rot="5400000">
                <a:off x="1993855" y="2408311"/>
                <a:ext cx="84042" cy="840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317" name="Oval 316">
                <a:extLst>
                  <a:ext uri="{FF2B5EF4-FFF2-40B4-BE49-F238E27FC236}">
                    <a16:creationId xmlns:a16="http://schemas.microsoft.com/office/drawing/2014/main" id="{C2CCBBDD-8860-A8ED-8A6D-74494FE72277}"/>
                  </a:ext>
                </a:extLst>
              </p:cNvPr>
              <p:cNvSpPr/>
              <p:nvPr/>
            </p:nvSpPr>
            <p:spPr>
              <a:xfrm rot="5400000">
                <a:off x="2380787" y="2744032"/>
                <a:ext cx="73536" cy="7353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18" name="Oval 317">
                <a:extLst>
                  <a:ext uri="{FF2B5EF4-FFF2-40B4-BE49-F238E27FC236}">
                    <a16:creationId xmlns:a16="http://schemas.microsoft.com/office/drawing/2014/main" id="{D22C07B2-DE21-E476-C511-903F4F469135}"/>
                  </a:ext>
                </a:extLst>
              </p:cNvPr>
              <p:cNvSpPr/>
              <p:nvPr/>
            </p:nvSpPr>
            <p:spPr>
              <a:xfrm rot="5400000">
                <a:off x="619793" y="3623420"/>
                <a:ext cx="63031" cy="6303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19" name="Oval 318">
                <a:extLst>
                  <a:ext uri="{FF2B5EF4-FFF2-40B4-BE49-F238E27FC236}">
                    <a16:creationId xmlns:a16="http://schemas.microsoft.com/office/drawing/2014/main" id="{0F5E10FA-A55F-6D34-BFCB-F452FD518C26}"/>
                  </a:ext>
                </a:extLst>
              </p:cNvPr>
              <p:cNvSpPr/>
              <p:nvPr/>
            </p:nvSpPr>
            <p:spPr>
              <a:xfrm rot="16200000">
                <a:off x="570953" y="3564853"/>
                <a:ext cx="63031" cy="6303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20" name="Oval 319">
                <a:extLst>
                  <a:ext uri="{FF2B5EF4-FFF2-40B4-BE49-F238E27FC236}">
                    <a16:creationId xmlns:a16="http://schemas.microsoft.com/office/drawing/2014/main" id="{BCFF09DD-C973-D787-CB1A-1813C9B9251C}"/>
                  </a:ext>
                </a:extLst>
              </p:cNvPr>
              <p:cNvSpPr/>
              <p:nvPr/>
            </p:nvSpPr>
            <p:spPr>
              <a:xfrm rot="16200000" flipH="1">
                <a:off x="679980" y="3385161"/>
                <a:ext cx="45720" cy="4572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21" name="Oval 320">
                <a:extLst>
                  <a:ext uri="{FF2B5EF4-FFF2-40B4-BE49-F238E27FC236}">
                    <a16:creationId xmlns:a16="http://schemas.microsoft.com/office/drawing/2014/main" id="{0FCAC2A7-DF6C-456F-1438-36969207A4A0}"/>
                  </a:ext>
                </a:extLst>
              </p:cNvPr>
              <p:cNvSpPr/>
              <p:nvPr/>
            </p:nvSpPr>
            <p:spPr>
              <a:xfrm rot="16200000">
                <a:off x="662053" y="3515221"/>
                <a:ext cx="84042" cy="840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22" name="Oval 321">
                <a:extLst>
                  <a:ext uri="{FF2B5EF4-FFF2-40B4-BE49-F238E27FC236}">
                    <a16:creationId xmlns:a16="http://schemas.microsoft.com/office/drawing/2014/main" id="{9EAD0D15-FC8A-84FC-2B6E-A7AC60EB3093}"/>
                  </a:ext>
                </a:extLst>
              </p:cNvPr>
              <p:cNvSpPr/>
              <p:nvPr/>
            </p:nvSpPr>
            <p:spPr>
              <a:xfrm rot="5400000">
                <a:off x="574150" y="3491930"/>
                <a:ext cx="63031" cy="6303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23" name="Oval 322">
                <a:extLst>
                  <a:ext uri="{FF2B5EF4-FFF2-40B4-BE49-F238E27FC236}">
                    <a16:creationId xmlns:a16="http://schemas.microsoft.com/office/drawing/2014/main" id="{BEAF6551-52AA-DF20-C9E4-C84183287E8B}"/>
                  </a:ext>
                </a:extLst>
              </p:cNvPr>
              <p:cNvSpPr/>
              <p:nvPr/>
            </p:nvSpPr>
            <p:spPr>
              <a:xfrm rot="5400000">
                <a:off x="668547" y="3681092"/>
                <a:ext cx="45720" cy="4572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24" name="Oval 323">
                <a:extLst>
                  <a:ext uri="{FF2B5EF4-FFF2-40B4-BE49-F238E27FC236}">
                    <a16:creationId xmlns:a16="http://schemas.microsoft.com/office/drawing/2014/main" id="{36FF647C-0675-7372-C7C2-D54DAC153640}"/>
                  </a:ext>
                </a:extLst>
              </p:cNvPr>
              <p:cNvSpPr/>
              <p:nvPr/>
            </p:nvSpPr>
            <p:spPr>
              <a:xfrm rot="5400000">
                <a:off x="440075" y="3635099"/>
                <a:ext cx="84042" cy="840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25" name="Oval 324">
                <a:extLst>
                  <a:ext uri="{FF2B5EF4-FFF2-40B4-BE49-F238E27FC236}">
                    <a16:creationId xmlns:a16="http://schemas.microsoft.com/office/drawing/2014/main" id="{9E4596CD-85DF-C1F4-2970-B39AC9F86EAB}"/>
                  </a:ext>
                </a:extLst>
              </p:cNvPr>
              <p:cNvSpPr/>
              <p:nvPr/>
            </p:nvSpPr>
            <p:spPr>
              <a:xfrm rot="5400000">
                <a:off x="1958200" y="2117222"/>
                <a:ext cx="94547" cy="945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26" name="Oval 325">
                <a:extLst>
                  <a:ext uri="{FF2B5EF4-FFF2-40B4-BE49-F238E27FC236}">
                    <a16:creationId xmlns:a16="http://schemas.microsoft.com/office/drawing/2014/main" id="{AF9F1359-4371-98F3-C7E8-1EE59118F239}"/>
                  </a:ext>
                </a:extLst>
              </p:cNvPr>
              <p:cNvSpPr/>
              <p:nvPr/>
            </p:nvSpPr>
            <p:spPr>
              <a:xfrm rot="16200000">
                <a:off x="575905" y="3814517"/>
                <a:ext cx="45720" cy="4572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27" name="Oval 326">
                <a:extLst>
                  <a:ext uri="{FF2B5EF4-FFF2-40B4-BE49-F238E27FC236}">
                    <a16:creationId xmlns:a16="http://schemas.microsoft.com/office/drawing/2014/main" id="{45543D5A-0BA0-CE80-CAB8-68E8E70DAB27}"/>
                  </a:ext>
                </a:extLst>
              </p:cNvPr>
              <p:cNvSpPr/>
              <p:nvPr/>
            </p:nvSpPr>
            <p:spPr>
              <a:xfrm rot="5400000">
                <a:off x="697888" y="3608467"/>
                <a:ext cx="45720" cy="4572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28" name="Oval 327">
                <a:extLst>
                  <a:ext uri="{FF2B5EF4-FFF2-40B4-BE49-F238E27FC236}">
                    <a16:creationId xmlns:a16="http://schemas.microsoft.com/office/drawing/2014/main" id="{E167930A-8597-E4F8-FA83-F7C76D793A9F}"/>
                  </a:ext>
                </a:extLst>
              </p:cNvPr>
              <p:cNvSpPr/>
              <p:nvPr/>
            </p:nvSpPr>
            <p:spPr>
              <a:xfrm rot="5400000">
                <a:off x="537304" y="3643129"/>
                <a:ext cx="73536" cy="7353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29" name="Oval 328">
                <a:extLst>
                  <a:ext uri="{FF2B5EF4-FFF2-40B4-BE49-F238E27FC236}">
                    <a16:creationId xmlns:a16="http://schemas.microsoft.com/office/drawing/2014/main" id="{E4220BB7-BB1B-2748-D46C-B95F0A294A25}"/>
                  </a:ext>
                </a:extLst>
              </p:cNvPr>
              <p:cNvSpPr/>
              <p:nvPr/>
            </p:nvSpPr>
            <p:spPr>
              <a:xfrm rot="5400000">
                <a:off x="384518" y="3779196"/>
                <a:ext cx="63031" cy="6303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30" name="Oval 329">
                <a:extLst>
                  <a:ext uri="{FF2B5EF4-FFF2-40B4-BE49-F238E27FC236}">
                    <a16:creationId xmlns:a16="http://schemas.microsoft.com/office/drawing/2014/main" id="{9EB26376-9EE6-5213-FCC8-A9CCD5CA2CAD}"/>
                  </a:ext>
                </a:extLst>
              </p:cNvPr>
              <p:cNvSpPr/>
              <p:nvPr/>
            </p:nvSpPr>
            <p:spPr>
              <a:xfrm rot="5400000">
                <a:off x="586549" y="3742239"/>
                <a:ext cx="73536" cy="7353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31" name="Oval 330">
                <a:extLst>
                  <a:ext uri="{FF2B5EF4-FFF2-40B4-BE49-F238E27FC236}">
                    <a16:creationId xmlns:a16="http://schemas.microsoft.com/office/drawing/2014/main" id="{37CFC61B-86E7-CA1C-7F46-748614B08A4F}"/>
                  </a:ext>
                </a:extLst>
              </p:cNvPr>
              <p:cNvSpPr/>
              <p:nvPr/>
            </p:nvSpPr>
            <p:spPr>
              <a:xfrm rot="16200000">
                <a:off x="2855395" y="2754117"/>
                <a:ext cx="73536" cy="7353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32" name="Oval 331">
                <a:extLst>
                  <a:ext uri="{FF2B5EF4-FFF2-40B4-BE49-F238E27FC236}">
                    <a16:creationId xmlns:a16="http://schemas.microsoft.com/office/drawing/2014/main" id="{4981AEA6-E305-E16B-2140-8BAA056F33D0}"/>
                  </a:ext>
                </a:extLst>
              </p:cNvPr>
              <p:cNvSpPr/>
              <p:nvPr/>
            </p:nvSpPr>
            <p:spPr>
              <a:xfrm rot="5400000">
                <a:off x="407548" y="3710507"/>
                <a:ext cx="53307" cy="5330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33" name="Oval 332">
                <a:extLst>
                  <a:ext uri="{FF2B5EF4-FFF2-40B4-BE49-F238E27FC236}">
                    <a16:creationId xmlns:a16="http://schemas.microsoft.com/office/drawing/2014/main" id="{B797AD22-D21B-1E08-4038-FB054FCD0FA6}"/>
                  </a:ext>
                </a:extLst>
              </p:cNvPr>
              <p:cNvSpPr/>
              <p:nvPr/>
            </p:nvSpPr>
            <p:spPr>
              <a:xfrm rot="16200000">
                <a:off x="2559264" y="3299481"/>
                <a:ext cx="94547" cy="945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34" name="Oval 333">
                <a:extLst>
                  <a:ext uri="{FF2B5EF4-FFF2-40B4-BE49-F238E27FC236}">
                    <a16:creationId xmlns:a16="http://schemas.microsoft.com/office/drawing/2014/main" id="{35E2C5C0-91E8-D332-5728-4F0AE7BD7999}"/>
                  </a:ext>
                </a:extLst>
              </p:cNvPr>
              <p:cNvSpPr/>
              <p:nvPr/>
            </p:nvSpPr>
            <p:spPr>
              <a:xfrm rot="16200000">
                <a:off x="611502" y="3419526"/>
                <a:ext cx="84042" cy="840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35" name="Oval 334">
                <a:extLst>
                  <a:ext uri="{FF2B5EF4-FFF2-40B4-BE49-F238E27FC236}">
                    <a16:creationId xmlns:a16="http://schemas.microsoft.com/office/drawing/2014/main" id="{5EFAEBD9-8143-4AC3-7173-EB55B7B8BD59}"/>
                  </a:ext>
                </a:extLst>
              </p:cNvPr>
              <p:cNvSpPr/>
              <p:nvPr/>
            </p:nvSpPr>
            <p:spPr>
              <a:xfrm rot="16200000" flipH="1" flipV="1">
                <a:off x="494392" y="3711059"/>
                <a:ext cx="45720" cy="4572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36" name="Oval 335">
                <a:extLst>
                  <a:ext uri="{FF2B5EF4-FFF2-40B4-BE49-F238E27FC236}">
                    <a16:creationId xmlns:a16="http://schemas.microsoft.com/office/drawing/2014/main" id="{64DAAB82-FB9C-FA79-E149-4469685BE7A5}"/>
                  </a:ext>
                </a:extLst>
              </p:cNvPr>
              <p:cNvSpPr/>
              <p:nvPr/>
            </p:nvSpPr>
            <p:spPr>
              <a:xfrm rot="5400000">
                <a:off x="710782" y="3331894"/>
                <a:ext cx="63031" cy="6303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37" name="Oval 336">
                <a:extLst>
                  <a:ext uri="{FF2B5EF4-FFF2-40B4-BE49-F238E27FC236}">
                    <a16:creationId xmlns:a16="http://schemas.microsoft.com/office/drawing/2014/main" id="{23A405CE-CC0D-2BE1-2965-13636AB031EF}"/>
                  </a:ext>
                </a:extLst>
              </p:cNvPr>
              <p:cNvSpPr/>
              <p:nvPr/>
            </p:nvSpPr>
            <p:spPr>
              <a:xfrm rot="16200000">
                <a:off x="442727" y="3972211"/>
                <a:ext cx="63031" cy="6303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38" name="Oval 337">
                <a:extLst>
                  <a:ext uri="{FF2B5EF4-FFF2-40B4-BE49-F238E27FC236}">
                    <a16:creationId xmlns:a16="http://schemas.microsoft.com/office/drawing/2014/main" id="{07ABE619-54BB-4C0F-3449-11CC6C9B510B}"/>
                  </a:ext>
                </a:extLst>
              </p:cNvPr>
              <p:cNvSpPr/>
              <p:nvPr/>
            </p:nvSpPr>
            <p:spPr>
              <a:xfrm rot="16200000">
                <a:off x="466574" y="3762918"/>
                <a:ext cx="45720" cy="4572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39" name="Oval 338">
                <a:extLst>
                  <a:ext uri="{FF2B5EF4-FFF2-40B4-BE49-F238E27FC236}">
                    <a16:creationId xmlns:a16="http://schemas.microsoft.com/office/drawing/2014/main" id="{5593186D-6646-AD4E-0F87-C6B43A963096}"/>
                  </a:ext>
                </a:extLst>
              </p:cNvPr>
              <p:cNvSpPr/>
              <p:nvPr/>
            </p:nvSpPr>
            <p:spPr>
              <a:xfrm rot="5400000">
                <a:off x="401544" y="3844001"/>
                <a:ext cx="63031" cy="6303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40" name="Oval 339">
                <a:extLst>
                  <a:ext uri="{FF2B5EF4-FFF2-40B4-BE49-F238E27FC236}">
                    <a16:creationId xmlns:a16="http://schemas.microsoft.com/office/drawing/2014/main" id="{F61C8B2F-D2C7-86A1-1AF2-B1DE890A0AF1}"/>
                  </a:ext>
                </a:extLst>
              </p:cNvPr>
              <p:cNvSpPr/>
              <p:nvPr/>
            </p:nvSpPr>
            <p:spPr>
              <a:xfrm rot="5400000">
                <a:off x="606838" y="3691231"/>
                <a:ext cx="45720" cy="4572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41" name="Oval 340">
                <a:extLst>
                  <a:ext uri="{FF2B5EF4-FFF2-40B4-BE49-F238E27FC236}">
                    <a16:creationId xmlns:a16="http://schemas.microsoft.com/office/drawing/2014/main" id="{6BFE60F8-676E-23E8-8BED-7DE14C354650}"/>
                  </a:ext>
                </a:extLst>
              </p:cNvPr>
              <p:cNvSpPr/>
              <p:nvPr/>
            </p:nvSpPr>
            <p:spPr>
              <a:xfrm rot="5400000">
                <a:off x="468993" y="3884046"/>
                <a:ext cx="51496" cy="5149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42" name="Oval 341">
                <a:extLst>
                  <a:ext uri="{FF2B5EF4-FFF2-40B4-BE49-F238E27FC236}">
                    <a16:creationId xmlns:a16="http://schemas.microsoft.com/office/drawing/2014/main" id="{EB52B011-8A34-F93F-E038-200FD5B12C0A}"/>
                  </a:ext>
                </a:extLst>
              </p:cNvPr>
              <p:cNvSpPr/>
              <p:nvPr/>
            </p:nvSpPr>
            <p:spPr>
              <a:xfrm rot="5400000">
                <a:off x="1303700" y="2751038"/>
                <a:ext cx="73537" cy="7353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43" name="Oval 342">
                <a:extLst>
                  <a:ext uri="{FF2B5EF4-FFF2-40B4-BE49-F238E27FC236}">
                    <a16:creationId xmlns:a16="http://schemas.microsoft.com/office/drawing/2014/main" id="{971102D2-2BF3-B217-1E26-19B5790C54CA}"/>
                  </a:ext>
                </a:extLst>
              </p:cNvPr>
              <p:cNvSpPr/>
              <p:nvPr/>
            </p:nvSpPr>
            <p:spPr>
              <a:xfrm rot="5400000" flipH="1">
                <a:off x="816019" y="3206061"/>
                <a:ext cx="45720" cy="4572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44" name="Oval 343">
                <a:extLst>
                  <a:ext uri="{FF2B5EF4-FFF2-40B4-BE49-F238E27FC236}">
                    <a16:creationId xmlns:a16="http://schemas.microsoft.com/office/drawing/2014/main" id="{C11AB1C6-C627-D818-014C-1D914E5E7977}"/>
                  </a:ext>
                </a:extLst>
              </p:cNvPr>
              <p:cNvSpPr/>
              <p:nvPr/>
            </p:nvSpPr>
            <p:spPr>
              <a:xfrm rot="5400000">
                <a:off x="412005" y="3915757"/>
                <a:ext cx="63031" cy="6303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45" name="Oval 344">
                <a:extLst>
                  <a:ext uri="{FF2B5EF4-FFF2-40B4-BE49-F238E27FC236}">
                    <a16:creationId xmlns:a16="http://schemas.microsoft.com/office/drawing/2014/main" id="{A01710B1-8A85-B5F3-CEAC-85C83CE2011C}"/>
                  </a:ext>
                </a:extLst>
              </p:cNvPr>
              <p:cNvSpPr/>
              <p:nvPr/>
            </p:nvSpPr>
            <p:spPr>
              <a:xfrm rot="16200000">
                <a:off x="3237773" y="1891245"/>
                <a:ext cx="94547" cy="945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46" name="Oval 345">
                <a:extLst>
                  <a:ext uri="{FF2B5EF4-FFF2-40B4-BE49-F238E27FC236}">
                    <a16:creationId xmlns:a16="http://schemas.microsoft.com/office/drawing/2014/main" id="{D7EE839E-51C4-F44C-C343-5AE8E91D3808}"/>
                  </a:ext>
                </a:extLst>
              </p:cNvPr>
              <p:cNvSpPr/>
              <p:nvPr/>
            </p:nvSpPr>
            <p:spPr>
              <a:xfrm rot="16200000">
                <a:off x="3018680" y="2035978"/>
                <a:ext cx="73536" cy="7353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47" name="Oval 346">
                <a:extLst>
                  <a:ext uri="{FF2B5EF4-FFF2-40B4-BE49-F238E27FC236}">
                    <a16:creationId xmlns:a16="http://schemas.microsoft.com/office/drawing/2014/main" id="{09EC99DD-FA9E-213C-8221-C6FF66A804D6}"/>
                  </a:ext>
                </a:extLst>
              </p:cNvPr>
              <p:cNvSpPr/>
              <p:nvPr/>
            </p:nvSpPr>
            <p:spPr>
              <a:xfrm rot="5400000">
                <a:off x="3089824" y="1874866"/>
                <a:ext cx="115557" cy="11555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48" name="Oval 347">
                <a:extLst>
                  <a:ext uri="{FF2B5EF4-FFF2-40B4-BE49-F238E27FC236}">
                    <a16:creationId xmlns:a16="http://schemas.microsoft.com/office/drawing/2014/main" id="{FC9C08DC-6C68-6766-BA85-09B00C659213}"/>
                  </a:ext>
                </a:extLst>
              </p:cNvPr>
              <p:cNvSpPr/>
              <p:nvPr/>
            </p:nvSpPr>
            <p:spPr>
              <a:xfrm rot="5400000">
                <a:off x="3276170" y="2137504"/>
                <a:ext cx="94547" cy="945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49" name="Oval 348">
                <a:extLst>
                  <a:ext uri="{FF2B5EF4-FFF2-40B4-BE49-F238E27FC236}">
                    <a16:creationId xmlns:a16="http://schemas.microsoft.com/office/drawing/2014/main" id="{48C6BA65-1539-C594-DAD5-4E6E55E05B28}"/>
                  </a:ext>
                </a:extLst>
              </p:cNvPr>
              <p:cNvSpPr/>
              <p:nvPr/>
            </p:nvSpPr>
            <p:spPr>
              <a:xfrm rot="5400000">
                <a:off x="3299382" y="2018075"/>
                <a:ext cx="84042" cy="840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350" name="Oval 349">
                <a:extLst>
                  <a:ext uri="{FF2B5EF4-FFF2-40B4-BE49-F238E27FC236}">
                    <a16:creationId xmlns:a16="http://schemas.microsoft.com/office/drawing/2014/main" id="{3AAA618C-B49F-6224-8431-68D785C8E3D5}"/>
                  </a:ext>
                </a:extLst>
              </p:cNvPr>
              <p:cNvSpPr/>
              <p:nvPr/>
            </p:nvSpPr>
            <p:spPr>
              <a:xfrm rot="5400000">
                <a:off x="3153492" y="2093226"/>
                <a:ext cx="63031" cy="6303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51" name="Oval 350">
                <a:extLst>
                  <a:ext uri="{FF2B5EF4-FFF2-40B4-BE49-F238E27FC236}">
                    <a16:creationId xmlns:a16="http://schemas.microsoft.com/office/drawing/2014/main" id="{E96BF31F-A8C8-66AE-C8EC-FA6BB76C66E7}"/>
                  </a:ext>
                </a:extLst>
              </p:cNvPr>
              <p:cNvSpPr/>
              <p:nvPr/>
            </p:nvSpPr>
            <p:spPr>
              <a:xfrm rot="16200000">
                <a:off x="3099388" y="2018682"/>
                <a:ext cx="63031" cy="6303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52" name="Oval 351">
                <a:extLst>
                  <a:ext uri="{FF2B5EF4-FFF2-40B4-BE49-F238E27FC236}">
                    <a16:creationId xmlns:a16="http://schemas.microsoft.com/office/drawing/2014/main" id="{C89226F4-AC3D-ABE7-B5D5-538374A152AA}"/>
                  </a:ext>
                </a:extLst>
              </p:cNvPr>
              <p:cNvSpPr/>
              <p:nvPr/>
            </p:nvSpPr>
            <p:spPr>
              <a:xfrm rot="16200000">
                <a:off x="4313712" y="3494017"/>
                <a:ext cx="73536" cy="7353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53" name="Oval 352">
                <a:extLst>
                  <a:ext uri="{FF2B5EF4-FFF2-40B4-BE49-F238E27FC236}">
                    <a16:creationId xmlns:a16="http://schemas.microsoft.com/office/drawing/2014/main" id="{BCFF5EB5-60EB-EDD0-DE4B-EC58D41B66C5}"/>
                  </a:ext>
                </a:extLst>
              </p:cNvPr>
              <p:cNvSpPr/>
              <p:nvPr/>
            </p:nvSpPr>
            <p:spPr>
              <a:xfrm rot="16200000">
                <a:off x="3195752" y="1985027"/>
                <a:ext cx="84042" cy="840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54" name="Oval 353">
                <a:extLst>
                  <a:ext uri="{FF2B5EF4-FFF2-40B4-BE49-F238E27FC236}">
                    <a16:creationId xmlns:a16="http://schemas.microsoft.com/office/drawing/2014/main" id="{3D152C1B-A759-A5DE-1257-CAC66669DA50}"/>
                  </a:ext>
                </a:extLst>
              </p:cNvPr>
              <p:cNvSpPr/>
              <p:nvPr/>
            </p:nvSpPr>
            <p:spPr>
              <a:xfrm rot="5400000">
                <a:off x="3018984" y="1955651"/>
                <a:ext cx="63031" cy="6303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55" name="Oval 354">
                <a:extLst>
                  <a:ext uri="{FF2B5EF4-FFF2-40B4-BE49-F238E27FC236}">
                    <a16:creationId xmlns:a16="http://schemas.microsoft.com/office/drawing/2014/main" id="{7662A2E8-8F79-D462-95A8-6556E6F721E2}"/>
                  </a:ext>
                </a:extLst>
              </p:cNvPr>
              <p:cNvSpPr/>
              <p:nvPr/>
            </p:nvSpPr>
            <p:spPr>
              <a:xfrm rot="5400000">
                <a:off x="3332026" y="1936267"/>
                <a:ext cx="73537" cy="7353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56" name="Oval 355">
                <a:extLst>
                  <a:ext uri="{FF2B5EF4-FFF2-40B4-BE49-F238E27FC236}">
                    <a16:creationId xmlns:a16="http://schemas.microsoft.com/office/drawing/2014/main" id="{860FE026-60CF-82F1-B634-CDAEE51B9060}"/>
                  </a:ext>
                </a:extLst>
              </p:cNvPr>
              <p:cNvSpPr/>
              <p:nvPr/>
            </p:nvSpPr>
            <p:spPr>
              <a:xfrm rot="5400000">
                <a:off x="3163153" y="1820645"/>
                <a:ext cx="84042" cy="840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57" name="Oval 356">
                <a:extLst>
                  <a:ext uri="{FF2B5EF4-FFF2-40B4-BE49-F238E27FC236}">
                    <a16:creationId xmlns:a16="http://schemas.microsoft.com/office/drawing/2014/main" id="{908ED532-F1C3-0303-7444-B33BD8AAB369}"/>
                  </a:ext>
                </a:extLst>
              </p:cNvPr>
              <p:cNvSpPr/>
              <p:nvPr/>
            </p:nvSpPr>
            <p:spPr>
              <a:xfrm rot="5400000">
                <a:off x="3411931" y="2005856"/>
                <a:ext cx="94547" cy="945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58" name="Oval 357">
                <a:extLst>
                  <a:ext uri="{FF2B5EF4-FFF2-40B4-BE49-F238E27FC236}">
                    <a16:creationId xmlns:a16="http://schemas.microsoft.com/office/drawing/2014/main" id="{5553A28B-4FC8-7FAD-6FB7-211EB20FE6C8}"/>
                  </a:ext>
                </a:extLst>
              </p:cNvPr>
              <p:cNvSpPr/>
              <p:nvPr/>
            </p:nvSpPr>
            <p:spPr>
              <a:xfrm rot="16200000">
                <a:off x="3157587" y="2169855"/>
                <a:ext cx="115557" cy="11555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59" name="Oval 358">
                <a:extLst>
                  <a:ext uri="{FF2B5EF4-FFF2-40B4-BE49-F238E27FC236}">
                    <a16:creationId xmlns:a16="http://schemas.microsoft.com/office/drawing/2014/main" id="{6FE65B80-7624-5963-C4FB-E2AF4BB5D95F}"/>
                  </a:ext>
                </a:extLst>
              </p:cNvPr>
              <p:cNvSpPr/>
              <p:nvPr/>
            </p:nvSpPr>
            <p:spPr>
              <a:xfrm rot="5400000">
                <a:off x="3233862" y="2076439"/>
                <a:ext cx="73537" cy="7353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60" name="Oval 359">
                <a:extLst>
                  <a:ext uri="{FF2B5EF4-FFF2-40B4-BE49-F238E27FC236}">
                    <a16:creationId xmlns:a16="http://schemas.microsoft.com/office/drawing/2014/main" id="{B70EE02D-509C-B7ED-9CF9-2B85C8E6E7A7}"/>
                  </a:ext>
                </a:extLst>
              </p:cNvPr>
              <p:cNvSpPr/>
              <p:nvPr/>
            </p:nvSpPr>
            <p:spPr>
              <a:xfrm rot="5400000">
                <a:off x="3071003" y="2112935"/>
                <a:ext cx="73536" cy="7353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61" name="Oval 360">
                <a:extLst>
                  <a:ext uri="{FF2B5EF4-FFF2-40B4-BE49-F238E27FC236}">
                    <a16:creationId xmlns:a16="http://schemas.microsoft.com/office/drawing/2014/main" id="{05B4E198-8785-71AD-CDFF-F131E6432163}"/>
                  </a:ext>
                </a:extLst>
              </p:cNvPr>
              <p:cNvSpPr/>
              <p:nvPr/>
            </p:nvSpPr>
            <p:spPr>
              <a:xfrm rot="5400000">
                <a:off x="3376051" y="2096383"/>
                <a:ext cx="63031" cy="6303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62" name="Oval 361">
                <a:extLst>
                  <a:ext uri="{FF2B5EF4-FFF2-40B4-BE49-F238E27FC236}">
                    <a16:creationId xmlns:a16="http://schemas.microsoft.com/office/drawing/2014/main" id="{A305CDDE-8707-F531-0796-E3952451DDD8}"/>
                  </a:ext>
                </a:extLst>
              </p:cNvPr>
              <p:cNvSpPr/>
              <p:nvPr/>
            </p:nvSpPr>
            <p:spPr>
              <a:xfrm rot="5400000">
                <a:off x="3270584" y="2256498"/>
                <a:ext cx="73536" cy="7353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63" name="Oval 362">
                <a:extLst>
                  <a:ext uri="{FF2B5EF4-FFF2-40B4-BE49-F238E27FC236}">
                    <a16:creationId xmlns:a16="http://schemas.microsoft.com/office/drawing/2014/main" id="{1FBB5665-08EB-F5C0-CAC9-22EF50C06CD1}"/>
                  </a:ext>
                </a:extLst>
              </p:cNvPr>
              <p:cNvSpPr/>
              <p:nvPr/>
            </p:nvSpPr>
            <p:spPr>
              <a:xfrm rot="16200000">
                <a:off x="3064198" y="2194388"/>
                <a:ext cx="73536" cy="7353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64" name="Oval 363">
                <a:extLst>
                  <a:ext uri="{FF2B5EF4-FFF2-40B4-BE49-F238E27FC236}">
                    <a16:creationId xmlns:a16="http://schemas.microsoft.com/office/drawing/2014/main" id="{0226991C-E4F1-F3DA-1D97-3E437F387A41}"/>
                  </a:ext>
                </a:extLst>
              </p:cNvPr>
              <p:cNvSpPr/>
              <p:nvPr/>
            </p:nvSpPr>
            <p:spPr>
              <a:xfrm rot="5400000">
                <a:off x="2954534" y="2198200"/>
                <a:ext cx="53307" cy="5330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65" name="Oval 364">
                <a:extLst>
                  <a:ext uri="{FF2B5EF4-FFF2-40B4-BE49-F238E27FC236}">
                    <a16:creationId xmlns:a16="http://schemas.microsoft.com/office/drawing/2014/main" id="{359FF721-1AAF-06B0-E9F6-C5E1E06DEE4B}"/>
                  </a:ext>
                </a:extLst>
              </p:cNvPr>
              <p:cNvSpPr/>
              <p:nvPr/>
            </p:nvSpPr>
            <p:spPr>
              <a:xfrm rot="15340465">
                <a:off x="3706370" y="2539484"/>
                <a:ext cx="94547" cy="945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66" name="Oval 365">
                <a:extLst>
                  <a:ext uri="{FF2B5EF4-FFF2-40B4-BE49-F238E27FC236}">
                    <a16:creationId xmlns:a16="http://schemas.microsoft.com/office/drawing/2014/main" id="{43C76C61-1F43-548D-3B3E-1E1F5241803E}"/>
                  </a:ext>
                </a:extLst>
              </p:cNvPr>
              <p:cNvSpPr/>
              <p:nvPr/>
            </p:nvSpPr>
            <p:spPr>
              <a:xfrm rot="15340465">
                <a:off x="3461938" y="2584068"/>
                <a:ext cx="84042" cy="840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67" name="Oval 366">
                <a:extLst>
                  <a:ext uri="{FF2B5EF4-FFF2-40B4-BE49-F238E27FC236}">
                    <a16:creationId xmlns:a16="http://schemas.microsoft.com/office/drawing/2014/main" id="{BC0C0092-01F8-4AEC-809F-3ED8D5421FE2}"/>
                  </a:ext>
                </a:extLst>
              </p:cNvPr>
              <p:cNvSpPr/>
              <p:nvPr/>
            </p:nvSpPr>
            <p:spPr>
              <a:xfrm rot="4540465">
                <a:off x="3561241" y="2557296"/>
                <a:ext cx="115557" cy="11555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68" name="Oval 367">
                <a:extLst>
                  <a:ext uri="{FF2B5EF4-FFF2-40B4-BE49-F238E27FC236}">
                    <a16:creationId xmlns:a16="http://schemas.microsoft.com/office/drawing/2014/main" id="{F01FEF3C-36B0-CDE2-37B1-D616EA1A0C37}"/>
                  </a:ext>
                </a:extLst>
              </p:cNvPr>
              <p:cNvSpPr/>
              <p:nvPr/>
            </p:nvSpPr>
            <p:spPr>
              <a:xfrm rot="4540465">
                <a:off x="3804505" y="2768586"/>
                <a:ext cx="94547" cy="945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69" name="Oval 368">
                <a:extLst>
                  <a:ext uri="{FF2B5EF4-FFF2-40B4-BE49-F238E27FC236}">
                    <a16:creationId xmlns:a16="http://schemas.microsoft.com/office/drawing/2014/main" id="{3BDB57EF-66A5-1E6B-687E-8C12ECD15195}"/>
                  </a:ext>
                </a:extLst>
              </p:cNvPr>
              <p:cNvSpPr/>
              <p:nvPr/>
            </p:nvSpPr>
            <p:spPr>
              <a:xfrm rot="4540465">
                <a:off x="3796309" y="2648590"/>
                <a:ext cx="84042" cy="840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370" name="Oval 369">
                <a:extLst>
                  <a:ext uri="{FF2B5EF4-FFF2-40B4-BE49-F238E27FC236}">
                    <a16:creationId xmlns:a16="http://schemas.microsoft.com/office/drawing/2014/main" id="{736EE64F-4C66-74C7-AF53-C9FC38DD9A23}"/>
                  </a:ext>
                </a:extLst>
              </p:cNvPr>
              <p:cNvSpPr/>
              <p:nvPr/>
            </p:nvSpPr>
            <p:spPr>
              <a:xfrm rot="4540465">
                <a:off x="3671277" y="2760429"/>
                <a:ext cx="63031" cy="6303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71" name="Oval 370">
                <a:extLst>
                  <a:ext uri="{FF2B5EF4-FFF2-40B4-BE49-F238E27FC236}">
                    <a16:creationId xmlns:a16="http://schemas.microsoft.com/office/drawing/2014/main" id="{772131FF-7448-0434-E716-7268EC6DC0BA}"/>
                  </a:ext>
                </a:extLst>
              </p:cNvPr>
              <p:cNvSpPr/>
              <p:nvPr/>
            </p:nvSpPr>
            <p:spPr>
              <a:xfrm rot="15340465">
                <a:off x="3600410" y="2701589"/>
                <a:ext cx="63031" cy="6303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72" name="Oval 371">
                <a:extLst>
                  <a:ext uri="{FF2B5EF4-FFF2-40B4-BE49-F238E27FC236}">
                    <a16:creationId xmlns:a16="http://schemas.microsoft.com/office/drawing/2014/main" id="{E063A878-0F03-F08A-7B7C-121317720891}"/>
                  </a:ext>
                </a:extLst>
              </p:cNvPr>
              <p:cNvSpPr/>
              <p:nvPr/>
            </p:nvSpPr>
            <p:spPr>
              <a:xfrm rot="15340465">
                <a:off x="3687724" y="2642211"/>
                <a:ext cx="84042" cy="840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73" name="Oval 372">
                <a:extLst>
                  <a:ext uri="{FF2B5EF4-FFF2-40B4-BE49-F238E27FC236}">
                    <a16:creationId xmlns:a16="http://schemas.microsoft.com/office/drawing/2014/main" id="{668E2DF3-5375-6024-F615-577257904B47}"/>
                  </a:ext>
                </a:extLst>
              </p:cNvPr>
              <p:cNvSpPr/>
              <p:nvPr/>
            </p:nvSpPr>
            <p:spPr>
              <a:xfrm rot="4540465">
                <a:off x="3506911" y="2660412"/>
                <a:ext cx="63031" cy="6303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74" name="Oval 373">
                <a:extLst>
                  <a:ext uri="{FF2B5EF4-FFF2-40B4-BE49-F238E27FC236}">
                    <a16:creationId xmlns:a16="http://schemas.microsoft.com/office/drawing/2014/main" id="{BE19B85E-4497-AB74-E189-D27F0B4A4A14}"/>
                  </a:ext>
                </a:extLst>
              </p:cNvPr>
              <p:cNvSpPr/>
              <p:nvPr/>
            </p:nvSpPr>
            <p:spPr>
              <a:xfrm rot="4540465">
                <a:off x="3806558" y="2562711"/>
                <a:ext cx="73537" cy="7353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75" name="Oval 374">
                <a:extLst>
                  <a:ext uri="{FF2B5EF4-FFF2-40B4-BE49-F238E27FC236}">
                    <a16:creationId xmlns:a16="http://schemas.microsoft.com/office/drawing/2014/main" id="{83CE4D35-30C2-DE15-4DF1-117B6C363A4D}"/>
                  </a:ext>
                </a:extLst>
              </p:cNvPr>
              <p:cNvSpPr/>
              <p:nvPr/>
            </p:nvSpPr>
            <p:spPr>
              <a:xfrm rot="15340465">
                <a:off x="3699886" y="2826346"/>
                <a:ext cx="115557" cy="11555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76" name="Oval 375">
                <a:extLst>
                  <a:ext uri="{FF2B5EF4-FFF2-40B4-BE49-F238E27FC236}">
                    <a16:creationId xmlns:a16="http://schemas.microsoft.com/office/drawing/2014/main" id="{EC1B6B99-000E-B14F-79BD-AA3197A66E2D}"/>
                  </a:ext>
                </a:extLst>
              </p:cNvPr>
              <p:cNvSpPr/>
              <p:nvPr/>
            </p:nvSpPr>
            <p:spPr>
              <a:xfrm rot="4540465">
                <a:off x="3746131" y="2722814"/>
                <a:ext cx="73537" cy="7353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77" name="Oval 376">
                <a:extLst>
                  <a:ext uri="{FF2B5EF4-FFF2-40B4-BE49-F238E27FC236}">
                    <a16:creationId xmlns:a16="http://schemas.microsoft.com/office/drawing/2014/main" id="{84DA543C-84CE-CD20-1D16-64F41B5BA52D}"/>
                  </a:ext>
                </a:extLst>
              </p:cNvPr>
              <p:cNvSpPr/>
              <p:nvPr/>
            </p:nvSpPr>
            <p:spPr>
              <a:xfrm rot="4540465">
                <a:off x="3887696" y="2708419"/>
                <a:ext cx="63031" cy="6303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78" name="Oval 377">
                <a:extLst>
                  <a:ext uri="{FF2B5EF4-FFF2-40B4-BE49-F238E27FC236}">
                    <a16:creationId xmlns:a16="http://schemas.microsoft.com/office/drawing/2014/main" id="{83BB4CC3-BD23-8CB1-FF28-A814B32EF16C}"/>
                  </a:ext>
                </a:extLst>
              </p:cNvPr>
              <p:cNvSpPr/>
              <p:nvPr/>
            </p:nvSpPr>
            <p:spPr>
              <a:xfrm rot="4739662">
                <a:off x="3456021" y="2472464"/>
                <a:ext cx="94547" cy="945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79" name="Oval 378">
                <a:extLst>
                  <a:ext uri="{FF2B5EF4-FFF2-40B4-BE49-F238E27FC236}">
                    <a16:creationId xmlns:a16="http://schemas.microsoft.com/office/drawing/2014/main" id="{D96C6544-E934-AC01-11B2-F0A199D1A3C0}"/>
                  </a:ext>
                </a:extLst>
              </p:cNvPr>
              <p:cNvSpPr/>
              <p:nvPr/>
            </p:nvSpPr>
            <p:spPr>
              <a:xfrm rot="4739662">
                <a:off x="3712816" y="2452911"/>
                <a:ext cx="84042" cy="840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80" name="Oval 379">
                <a:extLst>
                  <a:ext uri="{FF2B5EF4-FFF2-40B4-BE49-F238E27FC236}">
                    <a16:creationId xmlns:a16="http://schemas.microsoft.com/office/drawing/2014/main" id="{CCE4A385-48BE-B552-7766-3A7A55F72244}"/>
                  </a:ext>
                </a:extLst>
              </p:cNvPr>
              <p:cNvSpPr/>
              <p:nvPr/>
            </p:nvSpPr>
            <p:spPr>
              <a:xfrm rot="15539662">
                <a:off x="3581553" y="2441486"/>
                <a:ext cx="115557" cy="11555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81" name="Oval 380">
                <a:extLst>
                  <a:ext uri="{FF2B5EF4-FFF2-40B4-BE49-F238E27FC236}">
                    <a16:creationId xmlns:a16="http://schemas.microsoft.com/office/drawing/2014/main" id="{F23807D5-4B86-70B4-DCEB-984F5C68867F}"/>
                  </a:ext>
                </a:extLst>
              </p:cNvPr>
              <p:cNvSpPr/>
              <p:nvPr/>
            </p:nvSpPr>
            <p:spPr>
              <a:xfrm rot="15539662">
                <a:off x="3371318" y="2238063"/>
                <a:ext cx="94547" cy="945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82" name="Oval 381">
                <a:extLst>
                  <a:ext uri="{FF2B5EF4-FFF2-40B4-BE49-F238E27FC236}">
                    <a16:creationId xmlns:a16="http://schemas.microsoft.com/office/drawing/2014/main" id="{FDE6F7F5-3300-9520-FD41-3BCF064F120B}"/>
                  </a:ext>
                </a:extLst>
              </p:cNvPr>
              <p:cNvSpPr/>
              <p:nvPr/>
            </p:nvSpPr>
            <p:spPr>
              <a:xfrm rot="15539662">
                <a:off x="3382743" y="2369134"/>
                <a:ext cx="84042" cy="840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383" name="Oval 382">
                <a:extLst>
                  <a:ext uri="{FF2B5EF4-FFF2-40B4-BE49-F238E27FC236}">
                    <a16:creationId xmlns:a16="http://schemas.microsoft.com/office/drawing/2014/main" id="{F362E874-1866-422B-F8FC-07C6DABF07E9}"/>
                  </a:ext>
                </a:extLst>
              </p:cNvPr>
              <p:cNvSpPr/>
              <p:nvPr/>
            </p:nvSpPr>
            <p:spPr>
              <a:xfrm rot="15539662">
                <a:off x="3534427" y="2286325"/>
                <a:ext cx="63031" cy="6303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84" name="Oval 383">
                <a:extLst>
                  <a:ext uri="{FF2B5EF4-FFF2-40B4-BE49-F238E27FC236}">
                    <a16:creationId xmlns:a16="http://schemas.microsoft.com/office/drawing/2014/main" id="{849F62D6-C563-8D6B-A3F7-65886AB5D1ED}"/>
                  </a:ext>
                </a:extLst>
              </p:cNvPr>
              <p:cNvSpPr/>
              <p:nvPr/>
            </p:nvSpPr>
            <p:spPr>
              <a:xfrm rot="4739662">
                <a:off x="3601768" y="2349170"/>
                <a:ext cx="63031" cy="6303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85" name="Oval 384">
                <a:extLst>
                  <a:ext uri="{FF2B5EF4-FFF2-40B4-BE49-F238E27FC236}">
                    <a16:creationId xmlns:a16="http://schemas.microsoft.com/office/drawing/2014/main" id="{12C7C31B-8F23-88D2-4BDE-F944E9526995}"/>
                  </a:ext>
                </a:extLst>
              </p:cNvPr>
              <p:cNvSpPr/>
              <p:nvPr/>
            </p:nvSpPr>
            <p:spPr>
              <a:xfrm rot="4739662">
                <a:off x="3490777" y="2381790"/>
                <a:ext cx="84042" cy="840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86" name="Oval 385">
                <a:extLst>
                  <a:ext uri="{FF2B5EF4-FFF2-40B4-BE49-F238E27FC236}">
                    <a16:creationId xmlns:a16="http://schemas.microsoft.com/office/drawing/2014/main" id="{7CBC2830-52DC-A933-9614-3FA490AFA074}"/>
                  </a:ext>
                </a:extLst>
              </p:cNvPr>
              <p:cNvSpPr/>
              <p:nvPr/>
            </p:nvSpPr>
            <p:spPr>
              <a:xfrm rot="15539662">
                <a:off x="3692725" y="2395692"/>
                <a:ext cx="63031" cy="6303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87" name="Oval 386">
                <a:extLst>
                  <a:ext uri="{FF2B5EF4-FFF2-40B4-BE49-F238E27FC236}">
                    <a16:creationId xmlns:a16="http://schemas.microsoft.com/office/drawing/2014/main" id="{3ADDE56D-663D-D16A-B1C1-BA23ED31E0C8}"/>
                  </a:ext>
                </a:extLst>
              </p:cNvPr>
              <p:cNvSpPr/>
              <p:nvPr/>
            </p:nvSpPr>
            <p:spPr>
              <a:xfrm rot="15539662">
                <a:off x="3377729" y="2465074"/>
                <a:ext cx="73537" cy="7353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88" name="Oval 387">
                <a:extLst>
                  <a:ext uri="{FF2B5EF4-FFF2-40B4-BE49-F238E27FC236}">
                    <a16:creationId xmlns:a16="http://schemas.microsoft.com/office/drawing/2014/main" id="{E5096554-5010-8B22-8111-B1FB395040FB}"/>
                  </a:ext>
                </a:extLst>
              </p:cNvPr>
              <p:cNvSpPr/>
              <p:nvPr/>
            </p:nvSpPr>
            <p:spPr>
              <a:xfrm rot="15539662">
                <a:off x="3263186" y="2393208"/>
                <a:ext cx="94547" cy="945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89" name="Oval 388">
                <a:extLst>
                  <a:ext uri="{FF2B5EF4-FFF2-40B4-BE49-F238E27FC236}">
                    <a16:creationId xmlns:a16="http://schemas.microsoft.com/office/drawing/2014/main" id="{D5BDDEC5-F576-9732-603A-2FCFF454738D}"/>
                  </a:ext>
                </a:extLst>
              </p:cNvPr>
              <p:cNvSpPr/>
              <p:nvPr/>
            </p:nvSpPr>
            <p:spPr>
              <a:xfrm rot="4739662">
                <a:off x="3458723" y="2164858"/>
                <a:ext cx="115557" cy="11555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90" name="Oval 389">
                <a:extLst>
                  <a:ext uri="{FF2B5EF4-FFF2-40B4-BE49-F238E27FC236}">
                    <a16:creationId xmlns:a16="http://schemas.microsoft.com/office/drawing/2014/main" id="{0943B574-31FD-02A6-0E44-62E0B9BB08FD}"/>
                  </a:ext>
                </a:extLst>
              </p:cNvPr>
              <p:cNvSpPr/>
              <p:nvPr/>
            </p:nvSpPr>
            <p:spPr>
              <a:xfrm rot="15539662">
                <a:off x="3447328" y="2308741"/>
                <a:ext cx="73537" cy="7353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91" name="Oval 390">
                <a:extLst>
                  <a:ext uri="{FF2B5EF4-FFF2-40B4-BE49-F238E27FC236}">
                    <a16:creationId xmlns:a16="http://schemas.microsoft.com/office/drawing/2014/main" id="{493FB548-62DF-0759-7F50-A678D6305E28}"/>
                  </a:ext>
                </a:extLst>
              </p:cNvPr>
              <p:cNvSpPr/>
              <p:nvPr/>
            </p:nvSpPr>
            <p:spPr>
              <a:xfrm rot="15539662">
                <a:off x="3315359" y="2325714"/>
                <a:ext cx="63031" cy="6303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92" name="Oval 391">
                <a:extLst>
                  <a:ext uri="{FF2B5EF4-FFF2-40B4-BE49-F238E27FC236}">
                    <a16:creationId xmlns:a16="http://schemas.microsoft.com/office/drawing/2014/main" id="{3A06D3DB-C6A9-EEBC-676E-1B75A039ABD8}"/>
                  </a:ext>
                </a:extLst>
              </p:cNvPr>
              <p:cNvSpPr/>
              <p:nvPr/>
            </p:nvSpPr>
            <p:spPr>
              <a:xfrm rot="15340465">
                <a:off x="4158705" y="3170568"/>
                <a:ext cx="94547" cy="945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93" name="Oval 392">
                <a:extLst>
                  <a:ext uri="{FF2B5EF4-FFF2-40B4-BE49-F238E27FC236}">
                    <a16:creationId xmlns:a16="http://schemas.microsoft.com/office/drawing/2014/main" id="{C300A7B9-5AA8-7106-9AA9-75AAE532877F}"/>
                  </a:ext>
                </a:extLst>
              </p:cNvPr>
              <p:cNvSpPr/>
              <p:nvPr/>
            </p:nvSpPr>
            <p:spPr>
              <a:xfrm rot="4540465">
                <a:off x="4013576" y="3188380"/>
                <a:ext cx="115557" cy="11555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94" name="Oval 393">
                <a:extLst>
                  <a:ext uri="{FF2B5EF4-FFF2-40B4-BE49-F238E27FC236}">
                    <a16:creationId xmlns:a16="http://schemas.microsoft.com/office/drawing/2014/main" id="{F943C224-883B-236A-8008-AAEBFE0BD8EA}"/>
                  </a:ext>
                </a:extLst>
              </p:cNvPr>
              <p:cNvSpPr/>
              <p:nvPr/>
            </p:nvSpPr>
            <p:spPr>
              <a:xfrm rot="4540465">
                <a:off x="4256840" y="3399670"/>
                <a:ext cx="94547" cy="945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95" name="Oval 394">
                <a:extLst>
                  <a:ext uri="{FF2B5EF4-FFF2-40B4-BE49-F238E27FC236}">
                    <a16:creationId xmlns:a16="http://schemas.microsoft.com/office/drawing/2014/main" id="{E3F369A9-58D9-06F4-8E98-AE3382DB0AFD}"/>
                  </a:ext>
                </a:extLst>
              </p:cNvPr>
              <p:cNvSpPr/>
              <p:nvPr/>
            </p:nvSpPr>
            <p:spPr>
              <a:xfrm rot="4540465">
                <a:off x="4248644" y="3279674"/>
                <a:ext cx="84042" cy="840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396" name="Oval 395">
                <a:extLst>
                  <a:ext uri="{FF2B5EF4-FFF2-40B4-BE49-F238E27FC236}">
                    <a16:creationId xmlns:a16="http://schemas.microsoft.com/office/drawing/2014/main" id="{56EA37BC-18C1-7B3D-CC03-3662C81B2803}"/>
                  </a:ext>
                </a:extLst>
              </p:cNvPr>
              <p:cNvSpPr/>
              <p:nvPr/>
            </p:nvSpPr>
            <p:spPr>
              <a:xfrm rot="15340465">
                <a:off x="4374189" y="3624504"/>
                <a:ext cx="63031" cy="6303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97" name="Oval 396">
                <a:extLst>
                  <a:ext uri="{FF2B5EF4-FFF2-40B4-BE49-F238E27FC236}">
                    <a16:creationId xmlns:a16="http://schemas.microsoft.com/office/drawing/2014/main" id="{F5C67840-F805-D5F5-62CE-8A2A38C885C7}"/>
                  </a:ext>
                </a:extLst>
              </p:cNvPr>
              <p:cNvSpPr/>
              <p:nvPr/>
            </p:nvSpPr>
            <p:spPr>
              <a:xfrm rot="15340465">
                <a:off x="4140059" y="3273295"/>
                <a:ext cx="84042" cy="840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98" name="Oval 397">
                <a:extLst>
                  <a:ext uri="{FF2B5EF4-FFF2-40B4-BE49-F238E27FC236}">
                    <a16:creationId xmlns:a16="http://schemas.microsoft.com/office/drawing/2014/main" id="{467C2FA0-6AD8-A80F-FAC9-CD9B043E8B07}"/>
                  </a:ext>
                </a:extLst>
              </p:cNvPr>
              <p:cNvSpPr/>
              <p:nvPr/>
            </p:nvSpPr>
            <p:spPr>
              <a:xfrm rot="15340465">
                <a:off x="2384889" y="2326017"/>
                <a:ext cx="115557" cy="11555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99" name="Oval 398">
                <a:extLst>
                  <a:ext uri="{FF2B5EF4-FFF2-40B4-BE49-F238E27FC236}">
                    <a16:creationId xmlns:a16="http://schemas.microsoft.com/office/drawing/2014/main" id="{86CBD8CE-4A38-06E0-79DB-C36CC59A7262}"/>
                  </a:ext>
                </a:extLst>
              </p:cNvPr>
              <p:cNvSpPr/>
              <p:nvPr/>
            </p:nvSpPr>
            <p:spPr>
              <a:xfrm rot="4540465">
                <a:off x="4198466" y="3353898"/>
                <a:ext cx="73537" cy="7353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00" name="Oval 399">
                <a:extLst>
                  <a:ext uri="{FF2B5EF4-FFF2-40B4-BE49-F238E27FC236}">
                    <a16:creationId xmlns:a16="http://schemas.microsoft.com/office/drawing/2014/main" id="{3AE7214F-B2CD-FDE6-B564-E49D34A5489B}"/>
                  </a:ext>
                </a:extLst>
              </p:cNvPr>
              <p:cNvSpPr/>
              <p:nvPr/>
            </p:nvSpPr>
            <p:spPr>
              <a:xfrm rot="4540465">
                <a:off x="4299837" y="3571698"/>
                <a:ext cx="73536" cy="7353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01" name="Oval 400">
                <a:extLst>
                  <a:ext uri="{FF2B5EF4-FFF2-40B4-BE49-F238E27FC236}">
                    <a16:creationId xmlns:a16="http://schemas.microsoft.com/office/drawing/2014/main" id="{9FABAF73-1454-26DE-482A-D3EF0ADE8109}"/>
                  </a:ext>
                </a:extLst>
              </p:cNvPr>
              <p:cNvSpPr/>
              <p:nvPr/>
            </p:nvSpPr>
            <p:spPr>
              <a:xfrm rot="4540465">
                <a:off x="4340031" y="3339503"/>
                <a:ext cx="63031" cy="6303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02" name="Oval 401">
                <a:extLst>
                  <a:ext uri="{FF2B5EF4-FFF2-40B4-BE49-F238E27FC236}">
                    <a16:creationId xmlns:a16="http://schemas.microsoft.com/office/drawing/2014/main" id="{9AB4E822-9BBE-9D7D-2D8F-575778AA3CFC}"/>
                  </a:ext>
                </a:extLst>
              </p:cNvPr>
              <p:cNvSpPr/>
              <p:nvPr/>
            </p:nvSpPr>
            <p:spPr>
              <a:xfrm rot="4739662">
                <a:off x="3943871" y="3123286"/>
                <a:ext cx="94547" cy="945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03" name="Oval 402">
                <a:extLst>
                  <a:ext uri="{FF2B5EF4-FFF2-40B4-BE49-F238E27FC236}">
                    <a16:creationId xmlns:a16="http://schemas.microsoft.com/office/drawing/2014/main" id="{E159EAD2-67BA-E357-A2B9-C1B0DB51D6FD}"/>
                  </a:ext>
                </a:extLst>
              </p:cNvPr>
              <p:cNvSpPr/>
              <p:nvPr/>
            </p:nvSpPr>
            <p:spPr>
              <a:xfrm rot="4739662">
                <a:off x="4165151" y="3083995"/>
                <a:ext cx="84042" cy="840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04" name="Oval 403">
                <a:extLst>
                  <a:ext uri="{FF2B5EF4-FFF2-40B4-BE49-F238E27FC236}">
                    <a16:creationId xmlns:a16="http://schemas.microsoft.com/office/drawing/2014/main" id="{AC41BFC8-4898-9F65-C3D0-AF018A319BBA}"/>
                  </a:ext>
                </a:extLst>
              </p:cNvPr>
              <p:cNvSpPr/>
              <p:nvPr/>
            </p:nvSpPr>
            <p:spPr>
              <a:xfrm rot="15539662">
                <a:off x="4033888" y="3072570"/>
                <a:ext cx="115557" cy="11555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05" name="Oval 404">
                <a:extLst>
                  <a:ext uri="{FF2B5EF4-FFF2-40B4-BE49-F238E27FC236}">
                    <a16:creationId xmlns:a16="http://schemas.microsoft.com/office/drawing/2014/main" id="{9BFE2A20-FAE7-F14A-4146-8A2156FB43DF}"/>
                  </a:ext>
                </a:extLst>
              </p:cNvPr>
              <p:cNvSpPr/>
              <p:nvPr/>
            </p:nvSpPr>
            <p:spPr>
              <a:xfrm rot="15539662">
                <a:off x="3823653" y="2869147"/>
                <a:ext cx="94547" cy="945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06" name="Oval 405">
                <a:extLst>
                  <a:ext uri="{FF2B5EF4-FFF2-40B4-BE49-F238E27FC236}">
                    <a16:creationId xmlns:a16="http://schemas.microsoft.com/office/drawing/2014/main" id="{7223505B-06C6-06A0-0158-305CDE1D0109}"/>
                  </a:ext>
                </a:extLst>
              </p:cNvPr>
              <p:cNvSpPr/>
              <p:nvPr/>
            </p:nvSpPr>
            <p:spPr>
              <a:xfrm rot="15539662">
                <a:off x="3835078" y="3000218"/>
                <a:ext cx="84042" cy="840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407" name="Oval 406">
                <a:extLst>
                  <a:ext uri="{FF2B5EF4-FFF2-40B4-BE49-F238E27FC236}">
                    <a16:creationId xmlns:a16="http://schemas.microsoft.com/office/drawing/2014/main" id="{1461C77C-3695-0199-FEFA-BA5447CA8836}"/>
                  </a:ext>
                </a:extLst>
              </p:cNvPr>
              <p:cNvSpPr/>
              <p:nvPr/>
            </p:nvSpPr>
            <p:spPr>
              <a:xfrm rot="15539662">
                <a:off x="3986762" y="2917409"/>
                <a:ext cx="63031" cy="6303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08" name="Oval 407">
                <a:extLst>
                  <a:ext uri="{FF2B5EF4-FFF2-40B4-BE49-F238E27FC236}">
                    <a16:creationId xmlns:a16="http://schemas.microsoft.com/office/drawing/2014/main" id="{2AF34485-41F8-9C83-F80F-F3F1C2061A31}"/>
                  </a:ext>
                </a:extLst>
              </p:cNvPr>
              <p:cNvSpPr/>
              <p:nvPr/>
            </p:nvSpPr>
            <p:spPr>
              <a:xfrm rot="4739662">
                <a:off x="4054103" y="2980254"/>
                <a:ext cx="63031" cy="6303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09" name="Oval 408">
                <a:extLst>
                  <a:ext uri="{FF2B5EF4-FFF2-40B4-BE49-F238E27FC236}">
                    <a16:creationId xmlns:a16="http://schemas.microsoft.com/office/drawing/2014/main" id="{3D3FD7E3-EF4D-5253-41BD-7C3FA4388DA2}"/>
                  </a:ext>
                </a:extLst>
              </p:cNvPr>
              <p:cNvSpPr/>
              <p:nvPr/>
            </p:nvSpPr>
            <p:spPr>
              <a:xfrm rot="4739662">
                <a:off x="3943112" y="3012874"/>
                <a:ext cx="84042" cy="840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10" name="Oval 409">
                <a:extLst>
                  <a:ext uri="{FF2B5EF4-FFF2-40B4-BE49-F238E27FC236}">
                    <a16:creationId xmlns:a16="http://schemas.microsoft.com/office/drawing/2014/main" id="{CB92F377-4501-8B1C-54E3-F900DF49745F}"/>
                  </a:ext>
                </a:extLst>
              </p:cNvPr>
              <p:cNvSpPr/>
              <p:nvPr/>
            </p:nvSpPr>
            <p:spPr>
              <a:xfrm rot="15539662">
                <a:off x="3878336" y="3081461"/>
                <a:ext cx="73537" cy="7353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11" name="Oval 410">
                <a:extLst>
                  <a:ext uri="{FF2B5EF4-FFF2-40B4-BE49-F238E27FC236}">
                    <a16:creationId xmlns:a16="http://schemas.microsoft.com/office/drawing/2014/main" id="{9B0CF329-4207-1940-C93F-1EB36377FBFC}"/>
                  </a:ext>
                </a:extLst>
              </p:cNvPr>
              <p:cNvSpPr/>
              <p:nvPr/>
            </p:nvSpPr>
            <p:spPr>
              <a:xfrm rot="4739662">
                <a:off x="3911058" y="2795942"/>
                <a:ext cx="115557" cy="11555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12" name="Oval 411">
                <a:extLst>
                  <a:ext uri="{FF2B5EF4-FFF2-40B4-BE49-F238E27FC236}">
                    <a16:creationId xmlns:a16="http://schemas.microsoft.com/office/drawing/2014/main" id="{FE0820BD-5478-806D-6423-CFA9C0690205}"/>
                  </a:ext>
                </a:extLst>
              </p:cNvPr>
              <p:cNvSpPr/>
              <p:nvPr/>
            </p:nvSpPr>
            <p:spPr>
              <a:xfrm rot="15539662">
                <a:off x="3899663" y="2939825"/>
                <a:ext cx="73537" cy="7353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13" name="Oval 412">
                <a:extLst>
                  <a:ext uri="{FF2B5EF4-FFF2-40B4-BE49-F238E27FC236}">
                    <a16:creationId xmlns:a16="http://schemas.microsoft.com/office/drawing/2014/main" id="{F0E2FF2B-A882-FE13-FBAA-00E23520CD8A}"/>
                  </a:ext>
                </a:extLst>
              </p:cNvPr>
              <p:cNvSpPr/>
              <p:nvPr/>
            </p:nvSpPr>
            <p:spPr>
              <a:xfrm rot="15539662">
                <a:off x="3767694" y="2956798"/>
                <a:ext cx="63031" cy="6303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14" name="Oval 413">
                <a:extLst>
                  <a:ext uri="{FF2B5EF4-FFF2-40B4-BE49-F238E27FC236}">
                    <a16:creationId xmlns:a16="http://schemas.microsoft.com/office/drawing/2014/main" id="{8F4F90FE-894B-EE76-1A1B-83E6979E2B01}"/>
                  </a:ext>
                </a:extLst>
              </p:cNvPr>
              <p:cNvSpPr/>
              <p:nvPr/>
            </p:nvSpPr>
            <p:spPr>
              <a:xfrm rot="9903218">
                <a:off x="2621259" y="1227295"/>
                <a:ext cx="94547" cy="945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15" name="Oval 414">
                <a:extLst>
                  <a:ext uri="{FF2B5EF4-FFF2-40B4-BE49-F238E27FC236}">
                    <a16:creationId xmlns:a16="http://schemas.microsoft.com/office/drawing/2014/main" id="{A82D4C18-42CF-9BCD-0ADC-D15E79FE1AC9}"/>
                  </a:ext>
                </a:extLst>
              </p:cNvPr>
              <p:cNvSpPr/>
              <p:nvPr/>
            </p:nvSpPr>
            <p:spPr>
              <a:xfrm rot="9903218">
                <a:off x="2562986" y="1451609"/>
                <a:ext cx="84042" cy="840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16" name="Oval 415">
                <a:extLst>
                  <a:ext uri="{FF2B5EF4-FFF2-40B4-BE49-F238E27FC236}">
                    <a16:creationId xmlns:a16="http://schemas.microsoft.com/office/drawing/2014/main" id="{9746DDEE-D65F-C695-3775-678ADCFB8C72}"/>
                  </a:ext>
                </a:extLst>
              </p:cNvPr>
              <p:cNvSpPr/>
              <p:nvPr/>
            </p:nvSpPr>
            <p:spPr>
              <a:xfrm rot="9903218">
                <a:off x="2650215" y="1458354"/>
                <a:ext cx="73536" cy="7353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17" name="Oval 416">
                <a:extLst>
                  <a:ext uri="{FF2B5EF4-FFF2-40B4-BE49-F238E27FC236}">
                    <a16:creationId xmlns:a16="http://schemas.microsoft.com/office/drawing/2014/main" id="{D8C80899-F174-D40B-FECC-5A22BA749C65}"/>
                  </a:ext>
                </a:extLst>
              </p:cNvPr>
              <p:cNvSpPr/>
              <p:nvPr/>
            </p:nvSpPr>
            <p:spPr>
              <a:xfrm rot="20703218">
                <a:off x="2640528" y="1351098"/>
                <a:ext cx="115557" cy="11555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18" name="Oval 417">
                <a:extLst>
                  <a:ext uri="{FF2B5EF4-FFF2-40B4-BE49-F238E27FC236}">
                    <a16:creationId xmlns:a16="http://schemas.microsoft.com/office/drawing/2014/main" id="{15EC5F80-D6B2-077B-0DC7-125CB256974F}"/>
                  </a:ext>
                </a:extLst>
              </p:cNvPr>
              <p:cNvSpPr/>
              <p:nvPr/>
            </p:nvSpPr>
            <p:spPr>
              <a:xfrm rot="20703218">
                <a:off x="2272600" y="1629495"/>
                <a:ext cx="84042" cy="840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419" name="Oval 418">
                <a:extLst>
                  <a:ext uri="{FF2B5EF4-FFF2-40B4-BE49-F238E27FC236}">
                    <a16:creationId xmlns:a16="http://schemas.microsoft.com/office/drawing/2014/main" id="{CF29E6FB-B592-1A30-3D4F-50F129178938}"/>
                  </a:ext>
                </a:extLst>
              </p:cNvPr>
              <p:cNvSpPr/>
              <p:nvPr/>
            </p:nvSpPr>
            <p:spPr>
              <a:xfrm rot="20703218">
                <a:off x="2561006" y="1177903"/>
                <a:ext cx="63031" cy="6303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20" name="Oval 419">
                <a:extLst>
                  <a:ext uri="{FF2B5EF4-FFF2-40B4-BE49-F238E27FC236}">
                    <a16:creationId xmlns:a16="http://schemas.microsoft.com/office/drawing/2014/main" id="{097C6CA0-7912-1D7E-C217-60A89B79B599}"/>
                  </a:ext>
                </a:extLst>
              </p:cNvPr>
              <p:cNvSpPr/>
              <p:nvPr/>
            </p:nvSpPr>
            <p:spPr>
              <a:xfrm rot="9903218">
                <a:off x="2634287" y="1317657"/>
                <a:ext cx="63031" cy="6303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21" name="Oval 420">
                <a:extLst>
                  <a:ext uri="{FF2B5EF4-FFF2-40B4-BE49-F238E27FC236}">
                    <a16:creationId xmlns:a16="http://schemas.microsoft.com/office/drawing/2014/main" id="{254078A3-07AE-C205-366A-7F510AFE0DF5}"/>
                  </a:ext>
                </a:extLst>
              </p:cNvPr>
              <p:cNvSpPr/>
              <p:nvPr/>
            </p:nvSpPr>
            <p:spPr>
              <a:xfrm rot="9903218">
                <a:off x="2724239" y="1255388"/>
                <a:ext cx="84042" cy="840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22" name="Oval 421">
                <a:extLst>
                  <a:ext uri="{FF2B5EF4-FFF2-40B4-BE49-F238E27FC236}">
                    <a16:creationId xmlns:a16="http://schemas.microsoft.com/office/drawing/2014/main" id="{3CF1200B-190D-FEC2-AC08-0887B7689EA3}"/>
                  </a:ext>
                </a:extLst>
              </p:cNvPr>
              <p:cNvSpPr/>
              <p:nvPr/>
            </p:nvSpPr>
            <p:spPr>
              <a:xfrm rot="20703218">
                <a:off x="2957579" y="2059802"/>
                <a:ext cx="63031" cy="6303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23" name="Oval 422">
                <a:extLst>
                  <a:ext uri="{FF2B5EF4-FFF2-40B4-BE49-F238E27FC236}">
                    <a16:creationId xmlns:a16="http://schemas.microsoft.com/office/drawing/2014/main" id="{8CCEF720-561A-E9A1-380F-C76953CFBDF8}"/>
                  </a:ext>
                </a:extLst>
              </p:cNvPr>
              <p:cNvSpPr/>
              <p:nvPr/>
            </p:nvSpPr>
            <p:spPr>
              <a:xfrm rot="20703218">
                <a:off x="2643514" y="1147983"/>
                <a:ext cx="73537" cy="7353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24" name="Oval 423">
                <a:extLst>
                  <a:ext uri="{FF2B5EF4-FFF2-40B4-BE49-F238E27FC236}">
                    <a16:creationId xmlns:a16="http://schemas.microsoft.com/office/drawing/2014/main" id="{9BF53923-F83A-5D93-16A4-9E7858B025AE}"/>
                  </a:ext>
                </a:extLst>
              </p:cNvPr>
              <p:cNvSpPr/>
              <p:nvPr/>
            </p:nvSpPr>
            <p:spPr>
              <a:xfrm rot="20703218">
                <a:off x="2692637" y="1070448"/>
                <a:ext cx="94547" cy="945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25" name="Oval 424">
                <a:extLst>
                  <a:ext uri="{FF2B5EF4-FFF2-40B4-BE49-F238E27FC236}">
                    <a16:creationId xmlns:a16="http://schemas.microsoft.com/office/drawing/2014/main" id="{05C1F46C-076E-8864-3E6C-4A715C9096F8}"/>
                  </a:ext>
                </a:extLst>
              </p:cNvPr>
              <p:cNvSpPr/>
              <p:nvPr/>
            </p:nvSpPr>
            <p:spPr>
              <a:xfrm rot="20703218">
                <a:off x="2719246" y="1004494"/>
                <a:ext cx="73537" cy="7353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26" name="Oval 425">
                <a:extLst>
                  <a:ext uri="{FF2B5EF4-FFF2-40B4-BE49-F238E27FC236}">
                    <a16:creationId xmlns:a16="http://schemas.microsoft.com/office/drawing/2014/main" id="{1603E9AF-1D15-25FC-EF75-D1756B4B90C1}"/>
                  </a:ext>
                </a:extLst>
              </p:cNvPr>
              <p:cNvSpPr/>
              <p:nvPr/>
            </p:nvSpPr>
            <p:spPr>
              <a:xfrm rot="20703218">
                <a:off x="2575876" y="1267592"/>
                <a:ext cx="73536" cy="7353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27" name="Oval 426">
                <a:extLst>
                  <a:ext uri="{FF2B5EF4-FFF2-40B4-BE49-F238E27FC236}">
                    <a16:creationId xmlns:a16="http://schemas.microsoft.com/office/drawing/2014/main" id="{EB47F59A-4DF3-9268-77E3-171FABA69929}"/>
                  </a:ext>
                </a:extLst>
              </p:cNvPr>
              <p:cNvSpPr/>
              <p:nvPr/>
            </p:nvSpPr>
            <p:spPr>
              <a:xfrm rot="20703218">
                <a:off x="2711862" y="1185235"/>
                <a:ext cx="63031" cy="6303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28" name="Oval 427">
                <a:extLst>
                  <a:ext uri="{FF2B5EF4-FFF2-40B4-BE49-F238E27FC236}">
                    <a16:creationId xmlns:a16="http://schemas.microsoft.com/office/drawing/2014/main" id="{A76D5DD0-2C16-CBF8-452D-74842F287F9D}"/>
                  </a:ext>
                </a:extLst>
              </p:cNvPr>
              <p:cNvSpPr/>
              <p:nvPr/>
            </p:nvSpPr>
            <p:spPr>
              <a:xfrm rot="4739662">
                <a:off x="4536730" y="3910958"/>
                <a:ext cx="94547" cy="945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29" name="Oval 428">
                <a:extLst>
                  <a:ext uri="{FF2B5EF4-FFF2-40B4-BE49-F238E27FC236}">
                    <a16:creationId xmlns:a16="http://schemas.microsoft.com/office/drawing/2014/main" id="{E22E7C54-6A1D-D25F-D7C6-97868BFBA82B}"/>
                  </a:ext>
                </a:extLst>
              </p:cNvPr>
              <p:cNvSpPr/>
              <p:nvPr/>
            </p:nvSpPr>
            <p:spPr>
              <a:xfrm rot="15539662">
                <a:off x="4437441" y="3661684"/>
                <a:ext cx="94547" cy="945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30" name="Oval 429">
                <a:extLst>
                  <a:ext uri="{FF2B5EF4-FFF2-40B4-BE49-F238E27FC236}">
                    <a16:creationId xmlns:a16="http://schemas.microsoft.com/office/drawing/2014/main" id="{A93C256F-455C-4FB6-A5CA-841625ABC2EB}"/>
                  </a:ext>
                </a:extLst>
              </p:cNvPr>
              <p:cNvSpPr/>
              <p:nvPr/>
            </p:nvSpPr>
            <p:spPr>
              <a:xfrm rot="15539662">
                <a:off x="4409046" y="3762515"/>
                <a:ext cx="84042" cy="840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431" name="Oval 430">
                <a:extLst>
                  <a:ext uri="{FF2B5EF4-FFF2-40B4-BE49-F238E27FC236}">
                    <a16:creationId xmlns:a16="http://schemas.microsoft.com/office/drawing/2014/main" id="{D114C45F-7B90-E0BE-6235-BF5FDC15CBBA}"/>
                  </a:ext>
                </a:extLst>
              </p:cNvPr>
              <p:cNvSpPr/>
              <p:nvPr/>
            </p:nvSpPr>
            <p:spPr>
              <a:xfrm rot="15539662">
                <a:off x="4600550" y="3709946"/>
                <a:ext cx="63031" cy="6303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32" name="Oval 431">
                <a:extLst>
                  <a:ext uri="{FF2B5EF4-FFF2-40B4-BE49-F238E27FC236}">
                    <a16:creationId xmlns:a16="http://schemas.microsoft.com/office/drawing/2014/main" id="{5FB7E3AB-5047-7BB5-D2C7-D70B519494EF}"/>
                  </a:ext>
                </a:extLst>
              </p:cNvPr>
              <p:cNvSpPr/>
              <p:nvPr/>
            </p:nvSpPr>
            <p:spPr>
              <a:xfrm rot="4739662">
                <a:off x="3381509" y="2172822"/>
                <a:ext cx="63031" cy="6303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33" name="Oval 432">
                <a:extLst>
                  <a:ext uri="{FF2B5EF4-FFF2-40B4-BE49-F238E27FC236}">
                    <a16:creationId xmlns:a16="http://schemas.microsoft.com/office/drawing/2014/main" id="{AF9D8C2A-F0F2-1A22-98AA-1107077485AA}"/>
                  </a:ext>
                </a:extLst>
              </p:cNvPr>
              <p:cNvSpPr/>
              <p:nvPr/>
            </p:nvSpPr>
            <p:spPr>
              <a:xfrm rot="4739662">
                <a:off x="4556900" y="3805411"/>
                <a:ext cx="84042" cy="840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34" name="Oval 433">
                <a:extLst>
                  <a:ext uri="{FF2B5EF4-FFF2-40B4-BE49-F238E27FC236}">
                    <a16:creationId xmlns:a16="http://schemas.microsoft.com/office/drawing/2014/main" id="{8873986C-01DA-C3EF-3F16-175F697C6C03}"/>
                  </a:ext>
                </a:extLst>
              </p:cNvPr>
              <p:cNvSpPr/>
              <p:nvPr/>
            </p:nvSpPr>
            <p:spPr>
              <a:xfrm rot="15539662">
                <a:off x="4127897" y="3177420"/>
                <a:ext cx="63031" cy="6303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35" name="Oval 434">
                <a:extLst>
                  <a:ext uri="{FF2B5EF4-FFF2-40B4-BE49-F238E27FC236}">
                    <a16:creationId xmlns:a16="http://schemas.microsoft.com/office/drawing/2014/main" id="{4F414944-8AF0-A5A0-99B3-D27D5DF660C7}"/>
                  </a:ext>
                </a:extLst>
              </p:cNvPr>
              <p:cNvSpPr/>
              <p:nvPr/>
            </p:nvSpPr>
            <p:spPr>
              <a:xfrm rot="15539662">
                <a:off x="4372436" y="3705523"/>
                <a:ext cx="73537" cy="7353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36" name="Oval 435">
                <a:extLst>
                  <a:ext uri="{FF2B5EF4-FFF2-40B4-BE49-F238E27FC236}">
                    <a16:creationId xmlns:a16="http://schemas.microsoft.com/office/drawing/2014/main" id="{639CF729-52FA-AE55-28C8-6E86FA930394}"/>
                  </a:ext>
                </a:extLst>
              </p:cNvPr>
              <p:cNvSpPr/>
              <p:nvPr/>
            </p:nvSpPr>
            <p:spPr>
              <a:xfrm rot="4739662">
                <a:off x="4550459" y="3614093"/>
                <a:ext cx="64330" cy="6433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37" name="Oval 436">
                <a:extLst>
                  <a:ext uri="{FF2B5EF4-FFF2-40B4-BE49-F238E27FC236}">
                    <a16:creationId xmlns:a16="http://schemas.microsoft.com/office/drawing/2014/main" id="{D865A3C2-BA31-23FD-DE03-698557C9963F}"/>
                  </a:ext>
                </a:extLst>
              </p:cNvPr>
              <p:cNvSpPr/>
              <p:nvPr/>
            </p:nvSpPr>
            <p:spPr>
              <a:xfrm rot="15539662">
                <a:off x="4531009" y="3740150"/>
                <a:ext cx="80692" cy="6718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38" name="Oval 437">
                <a:extLst>
                  <a:ext uri="{FF2B5EF4-FFF2-40B4-BE49-F238E27FC236}">
                    <a16:creationId xmlns:a16="http://schemas.microsoft.com/office/drawing/2014/main" id="{CF2C3FBB-4182-C87E-60B5-0C5A2E806333}"/>
                  </a:ext>
                </a:extLst>
              </p:cNvPr>
              <p:cNvSpPr/>
              <p:nvPr/>
            </p:nvSpPr>
            <p:spPr>
              <a:xfrm rot="15539662">
                <a:off x="4500535" y="3851827"/>
                <a:ext cx="73536" cy="7353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39" name="Oval 438">
                <a:extLst>
                  <a:ext uri="{FF2B5EF4-FFF2-40B4-BE49-F238E27FC236}">
                    <a16:creationId xmlns:a16="http://schemas.microsoft.com/office/drawing/2014/main" id="{5C6784B6-D385-A61A-AC0B-DE6D7013EB8D}"/>
                  </a:ext>
                </a:extLst>
              </p:cNvPr>
              <p:cNvSpPr/>
              <p:nvPr/>
            </p:nvSpPr>
            <p:spPr>
              <a:xfrm rot="15539662">
                <a:off x="4320340" y="3643090"/>
                <a:ext cx="63031" cy="6303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40" name="Oval 439">
                <a:extLst>
                  <a:ext uri="{FF2B5EF4-FFF2-40B4-BE49-F238E27FC236}">
                    <a16:creationId xmlns:a16="http://schemas.microsoft.com/office/drawing/2014/main" id="{950EBCA4-6981-E8D9-AF73-E3C041202DB1}"/>
                  </a:ext>
                </a:extLst>
              </p:cNvPr>
              <p:cNvSpPr/>
              <p:nvPr/>
            </p:nvSpPr>
            <p:spPr>
              <a:xfrm rot="17847352">
                <a:off x="2843011" y="3492625"/>
                <a:ext cx="94547" cy="945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41" name="Oval 440">
                <a:extLst>
                  <a:ext uri="{FF2B5EF4-FFF2-40B4-BE49-F238E27FC236}">
                    <a16:creationId xmlns:a16="http://schemas.microsoft.com/office/drawing/2014/main" id="{4049828A-E52B-DBB5-711E-EBD8E978B896}"/>
                  </a:ext>
                </a:extLst>
              </p:cNvPr>
              <p:cNvSpPr/>
              <p:nvPr/>
            </p:nvSpPr>
            <p:spPr>
              <a:xfrm rot="17847352">
                <a:off x="2652171" y="3337828"/>
                <a:ext cx="84042" cy="840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42" name="Oval 441">
                <a:extLst>
                  <a:ext uri="{FF2B5EF4-FFF2-40B4-BE49-F238E27FC236}">
                    <a16:creationId xmlns:a16="http://schemas.microsoft.com/office/drawing/2014/main" id="{3BC9604B-D42A-A7F2-ADC5-DEA165A5FC12}"/>
                  </a:ext>
                </a:extLst>
              </p:cNvPr>
              <p:cNvSpPr/>
              <p:nvPr/>
            </p:nvSpPr>
            <p:spPr>
              <a:xfrm rot="17847352">
                <a:off x="2587891" y="3516379"/>
                <a:ext cx="73536" cy="7353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43" name="Oval 442">
                <a:extLst>
                  <a:ext uri="{FF2B5EF4-FFF2-40B4-BE49-F238E27FC236}">
                    <a16:creationId xmlns:a16="http://schemas.microsoft.com/office/drawing/2014/main" id="{EFE0576A-DECB-F7F0-E6BC-ED63C0CF41BD}"/>
                  </a:ext>
                </a:extLst>
              </p:cNvPr>
              <p:cNvSpPr/>
              <p:nvPr/>
            </p:nvSpPr>
            <p:spPr>
              <a:xfrm rot="7047352">
                <a:off x="2713251" y="3413537"/>
                <a:ext cx="115557" cy="11555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44" name="Oval 443">
                <a:extLst>
                  <a:ext uri="{FF2B5EF4-FFF2-40B4-BE49-F238E27FC236}">
                    <a16:creationId xmlns:a16="http://schemas.microsoft.com/office/drawing/2014/main" id="{63167244-80FD-77B6-539A-92A311994C8C}"/>
                  </a:ext>
                </a:extLst>
              </p:cNvPr>
              <p:cNvSpPr/>
              <p:nvPr/>
            </p:nvSpPr>
            <p:spPr>
              <a:xfrm rot="7047352">
                <a:off x="2763542" y="3728851"/>
                <a:ext cx="94547" cy="945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45" name="Oval 444">
                <a:extLst>
                  <a:ext uri="{FF2B5EF4-FFF2-40B4-BE49-F238E27FC236}">
                    <a16:creationId xmlns:a16="http://schemas.microsoft.com/office/drawing/2014/main" id="{F48A7B01-88D9-D30B-0F2F-B9E15AC5891D}"/>
                  </a:ext>
                </a:extLst>
              </p:cNvPr>
              <p:cNvSpPr/>
              <p:nvPr/>
            </p:nvSpPr>
            <p:spPr>
              <a:xfrm rot="7047352">
                <a:off x="2842218" y="3631745"/>
                <a:ext cx="84042" cy="840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446" name="Oval 445">
                <a:extLst>
                  <a:ext uri="{FF2B5EF4-FFF2-40B4-BE49-F238E27FC236}">
                    <a16:creationId xmlns:a16="http://schemas.microsoft.com/office/drawing/2014/main" id="{B7FA3C4B-25A8-A166-BD6B-DA40E60AE2B4}"/>
                  </a:ext>
                </a:extLst>
              </p:cNvPr>
              <p:cNvSpPr/>
              <p:nvPr/>
            </p:nvSpPr>
            <p:spPr>
              <a:xfrm rot="7047352">
                <a:off x="2047350" y="1853593"/>
                <a:ext cx="73536" cy="7353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47" name="Oval 446">
                <a:extLst>
                  <a:ext uri="{FF2B5EF4-FFF2-40B4-BE49-F238E27FC236}">
                    <a16:creationId xmlns:a16="http://schemas.microsoft.com/office/drawing/2014/main" id="{9202D31C-EF39-7DA1-FFA7-97B5D553238E}"/>
                  </a:ext>
                </a:extLst>
              </p:cNvPr>
              <p:cNvSpPr/>
              <p:nvPr/>
            </p:nvSpPr>
            <p:spPr>
              <a:xfrm rot="7047352">
                <a:off x="2684137" y="3627507"/>
                <a:ext cx="63031" cy="6303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48" name="Oval 447">
                <a:extLst>
                  <a:ext uri="{FF2B5EF4-FFF2-40B4-BE49-F238E27FC236}">
                    <a16:creationId xmlns:a16="http://schemas.microsoft.com/office/drawing/2014/main" id="{385EA36B-48BE-9994-A1EC-2B26132C2B0D}"/>
                  </a:ext>
                </a:extLst>
              </p:cNvPr>
              <p:cNvSpPr/>
              <p:nvPr/>
            </p:nvSpPr>
            <p:spPr>
              <a:xfrm rot="17847352">
                <a:off x="2670496" y="3536413"/>
                <a:ext cx="63031" cy="6303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49" name="Oval 448">
                <a:extLst>
                  <a:ext uri="{FF2B5EF4-FFF2-40B4-BE49-F238E27FC236}">
                    <a16:creationId xmlns:a16="http://schemas.microsoft.com/office/drawing/2014/main" id="{C79119D8-A092-2912-479F-8A58A660912F}"/>
                  </a:ext>
                </a:extLst>
              </p:cNvPr>
              <p:cNvSpPr/>
              <p:nvPr/>
            </p:nvSpPr>
            <p:spPr>
              <a:xfrm rot="17847352">
                <a:off x="2833628" y="3385557"/>
                <a:ext cx="73536" cy="7353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50" name="Oval 449">
                <a:extLst>
                  <a:ext uri="{FF2B5EF4-FFF2-40B4-BE49-F238E27FC236}">
                    <a16:creationId xmlns:a16="http://schemas.microsoft.com/office/drawing/2014/main" id="{E9F5DCF0-4740-ECFA-CD89-71810B60B28D}"/>
                  </a:ext>
                </a:extLst>
              </p:cNvPr>
              <p:cNvSpPr/>
              <p:nvPr/>
            </p:nvSpPr>
            <p:spPr>
              <a:xfrm rot="17847352">
                <a:off x="2765497" y="3554639"/>
                <a:ext cx="84042" cy="840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51" name="Oval 450">
                <a:extLst>
                  <a:ext uri="{FF2B5EF4-FFF2-40B4-BE49-F238E27FC236}">
                    <a16:creationId xmlns:a16="http://schemas.microsoft.com/office/drawing/2014/main" id="{13D989B0-6BC1-49C5-D610-44F4019E1DFF}"/>
                  </a:ext>
                </a:extLst>
              </p:cNvPr>
              <p:cNvSpPr/>
              <p:nvPr/>
            </p:nvSpPr>
            <p:spPr>
              <a:xfrm rot="7047352">
                <a:off x="2628210" y="3443410"/>
                <a:ext cx="63031" cy="6303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52" name="Oval 451">
                <a:extLst>
                  <a:ext uri="{FF2B5EF4-FFF2-40B4-BE49-F238E27FC236}">
                    <a16:creationId xmlns:a16="http://schemas.microsoft.com/office/drawing/2014/main" id="{3A15B27B-0CC8-F57E-E35D-FDDE23ACFF77}"/>
                  </a:ext>
                </a:extLst>
              </p:cNvPr>
              <p:cNvSpPr/>
              <p:nvPr/>
            </p:nvSpPr>
            <p:spPr>
              <a:xfrm rot="7047352">
                <a:off x="2911917" y="3572372"/>
                <a:ext cx="73537" cy="7353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53" name="Oval 452">
                <a:extLst>
                  <a:ext uri="{FF2B5EF4-FFF2-40B4-BE49-F238E27FC236}">
                    <a16:creationId xmlns:a16="http://schemas.microsoft.com/office/drawing/2014/main" id="{5D5C0406-D3EE-12EC-C1FB-B2D61595E20D}"/>
                  </a:ext>
                </a:extLst>
              </p:cNvPr>
              <p:cNvSpPr/>
              <p:nvPr/>
            </p:nvSpPr>
            <p:spPr>
              <a:xfrm rot="7047352">
                <a:off x="2505209" y="3545428"/>
                <a:ext cx="84042" cy="840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54" name="Oval 453">
                <a:extLst>
                  <a:ext uri="{FF2B5EF4-FFF2-40B4-BE49-F238E27FC236}">
                    <a16:creationId xmlns:a16="http://schemas.microsoft.com/office/drawing/2014/main" id="{7003C617-CBD4-96E9-F246-67DF3BF67475}"/>
                  </a:ext>
                </a:extLst>
              </p:cNvPr>
              <p:cNvSpPr/>
              <p:nvPr/>
            </p:nvSpPr>
            <p:spPr>
              <a:xfrm rot="7047352">
                <a:off x="2944710" y="3674625"/>
                <a:ext cx="94547" cy="945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55" name="Oval 454">
                <a:extLst>
                  <a:ext uri="{FF2B5EF4-FFF2-40B4-BE49-F238E27FC236}">
                    <a16:creationId xmlns:a16="http://schemas.microsoft.com/office/drawing/2014/main" id="{FF8D63CD-98F2-683F-F68E-A1A22D1F67DB}"/>
                  </a:ext>
                </a:extLst>
              </p:cNvPr>
              <p:cNvSpPr/>
              <p:nvPr/>
            </p:nvSpPr>
            <p:spPr>
              <a:xfrm rot="17847352">
                <a:off x="2637372" y="3706543"/>
                <a:ext cx="115557" cy="11555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56" name="Oval 455">
                <a:extLst>
                  <a:ext uri="{FF2B5EF4-FFF2-40B4-BE49-F238E27FC236}">
                    <a16:creationId xmlns:a16="http://schemas.microsoft.com/office/drawing/2014/main" id="{3A9C79FD-2853-9BEC-FAD3-A18C600F9F16}"/>
                  </a:ext>
                </a:extLst>
              </p:cNvPr>
              <p:cNvSpPr/>
              <p:nvPr/>
            </p:nvSpPr>
            <p:spPr>
              <a:xfrm rot="7047352">
                <a:off x="2760181" y="3651496"/>
                <a:ext cx="73537" cy="7353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57" name="Oval 456">
                <a:extLst>
                  <a:ext uri="{FF2B5EF4-FFF2-40B4-BE49-F238E27FC236}">
                    <a16:creationId xmlns:a16="http://schemas.microsoft.com/office/drawing/2014/main" id="{17444719-1D10-BA54-A99B-15829A3E35D4}"/>
                  </a:ext>
                </a:extLst>
              </p:cNvPr>
              <p:cNvSpPr/>
              <p:nvPr/>
            </p:nvSpPr>
            <p:spPr>
              <a:xfrm rot="7047352">
                <a:off x="2598838" y="3608792"/>
                <a:ext cx="73536" cy="7353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58" name="Oval 457">
                <a:extLst>
                  <a:ext uri="{FF2B5EF4-FFF2-40B4-BE49-F238E27FC236}">
                    <a16:creationId xmlns:a16="http://schemas.microsoft.com/office/drawing/2014/main" id="{E9AC6256-68F8-3A4B-5864-2522B382ED39}"/>
                  </a:ext>
                </a:extLst>
              </p:cNvPr>
              <p:cNvSpPr/>
              <p:nvPr/>
            </p:nvSpPr>
            <p:spPr>
              <a:xfrm rot="7047352">
                <a:off x="2880172" y="3732922"/>
                <a:ext cx="63031" cy="6303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59" name="Oval 458">
                <a:extLst>
                  <a:ext uri="{FF2B5EF4-FFF2-40B4-BE49-F238E27FC236}">
                    <a16:creationId xmlns:a16="http://schemas.microsoft.com/office/drawing/2014/main" id="{3459897F-E489-5FB1-DE30-FDA1BA084C72}"/>
                  </a:ext>
                </a:extLst>
              </p:cNvPr>
              <p:cNvSpPr/>
              <p:nvPr/>
            </p:nvSpPr>
            <p:spPr>
              <a:xfrm rot="17847352">
                <a:off x="2379349" y="3586512"/>
                <a:ext cx="84042" cy="840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60" name="Oval 459">
                <a:extLst>
                  <a:ext uri="{FF2B5EF4-FFF2-40B4-BE49-F238E27FC236}">
                    <a16:creationId xmlns:a16="http://schemas.microsoft.com/office/drawing/2014/main" id="{DA46A6FB-ABC5-2CBE-AACD-8BE4E58DE648}"/>
                  </a:ext>
                </a:extLst>
              </p:cNvPr>
              <p:cNvSpPr/>
              <p:nvPr/>
            </p:nvSpPr>
            <p:spPr>
              <a:xfrm rot="17847352">
                <a:off x="2352824" y="3661107"/>
                <a:ext cx="73536" cy="7353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61" name="Oval 460">
                <a:extLst>
                  <a:ext uri="{FF2B5EF4-FFF2-40B4-BE49-F238E27FC236}">
                    <a16:creationId xmlns:a16="http://schemas.microsoft.com/office/drawing/2014/main" id="{A9EA9253-F83F-3299-C96B-A63A78CF3633}"/>
                  </a:ext>
                </a:extLst>
              </p:cNvPr>
              <p:cNvSpPr/>
              <p:nvPr/>
            </p:nvSpPr>
            <p:spPr>
              <a:xfrm rot="7047352">
                <a:off x="2434868" y="3705913"/>
                <a:ext cx="115557" cy="11555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62" name="Oval 461">
                <a:extLst>
                  <a:ext uri="{FF2B5EF4-FFF2-40B4-BE49-F238E27FC236}">
                    <a16:creationId xmlns:a16="http://schemas.microsoft.com/office/drawing/2014/main" id="{B42082B8-CEFF-E7E4-3E0D-2722423B59B9}"/>
                  </a:ext>
                </a:extLst>
              </p:cNvPr>
              <p:cNvSpPr/>
              <p:nvPr/>
            </p:nvSpPr>
            <p:spPr>
              <a:xfrm rot="17847352">
                <a:off x="2555245" y="3677934"/>
                <a:ext cx="73536" cy="7353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63" name="Oval 462">
                <a:extLst>
                  <a:ext uri="{FF2B5EF4-FFF2-40B4-BE49-F238E27FC236}">
                    <a16:creationId xmlns:a16="http://schemas.microsoft.com/office/drawing/2014/main" id="{A3F9EA30-3C1B-A173-DF85-87A01F4367D8}"/>
                  </a:ext>
                </a:extLst>
              </p:cNvPr>
              <p:cNvSpPr/>
              <p:nvPr/>
            </p:nvSpPr>
            <p:spPr>
              <a:xfrm rot="7047352">
                <a:off x="2349827" y="3735787"/>
                <a:ext cx="63031" cy="6303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64" name="Oval 463">
                <a:extLst>
                  <a:ext uri="{FF2B5EF4-FFF2-40B4-BE49-F238E27FC236}">
                    <a16:creationId xmlns:a16="http://schemas.microsoft.com/office/drawing/2014/main" id="{0EBC1F5D-2E1E-33C6-BC35-387833956153}"/>
                  </a:ext>
                </a:extLst>
              </p:cNvPr>
              <p:cNvSpPr/>
              <p:nvPr/>
            </p:nvSpPr>
            <p:spPr>
              <a:xfrm rot="7047352">
                <a:off x="2461978" y="3627230"/>
                <a:ext cx="53307" cy="5330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65" name="Oval 464">
                <a:extLst>
                  <a:ext uri="{FF2B5EF4-FFF2-40B4-BE49-F238E27FC236}">
                    <a16:creationId xmlns:a16="http://schemas.microsoft.com/office/drawing/2014/main" id="{D7C52834-459F-8EB1-CE41-9BD8D435421A}"/>
                  </a:ext>
                </a:extLst>
              </p:cNvPr>
              <p:cNvSpPr/>
              <p:nvPr/>
            </p:nvSpPr>
            <p:spPr>
              <a:xfrm rot="16200000">
                <a:off x="2527620" y="3428536"/>
                <a:ext cx="73536" cy="7353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66" name="Oval 465">
                <a:extLst>
                  <a:ext uri="{FF2B5EF4-FFF2-40B4-BE49-F238E27FC236}">
                    <a16:creationId xmlns:a16="http://schemas.microsoft.com/office/drawing/2014/main" id="{C4EB9CDA-DF75-315D-4D9C-C5C096BE00E5}"/>
                  </a:ext>
                </a:extLst>
              </p:cNvPr>
              <p:cNvSpPr/>
              <p:nvPr/>
            </p:nvSpPr>
            <p:spPr>
              <a:xfrm rot="4396595">
                <a:off x="1961255" y="1842031"/>
                <a:ext cx="84042" cy="840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67" name="Oval 466">
                <a:extLst>
                  <a:ext uri="{FF2B5EF4-FFF2-40B4-BE49-F238E27FC236}">
                    <a16:creationId xmlns:a16="http://schemas.microsoft.com/office/drawing/2014/main" id="{8EEB5716-341C-D600-E5EF-228D11DBAF86}"/>
                  </a:ext>
                </a:extLst>
              </p:cNvPr>
              <p:cNvSpPr/>
              <p:nvPr/>
            </p:nvSpPr>
            <p:spPr>
              <a:xfrm rot="15196595">
                <a:off x="2857129" y="2406859"/>
                <a:ext cx="73536" cy="7353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grpSp>
          <p:nvGrpSpPr>
            <p:cNvPr id="468" name="Group 467">
              <a:extLst>
                <a:ext uri="{FF2B5EF4-FFF2-40B4-BE49-F238E27FC236}">
                  <a16:creationId xmlns:a16="http://schemas.microsoft.com/office/drawing/2014/main" id="{D6F49701-D604-C050-B78F-EF06F7942AEF}"/>
                </a:ext>
              </a:extLst>
            </p:cNvPr>
            <p:cNvGrpSpPr/>
            <p:nvPr/>
          </p:nvGrpSpPr>
          <p:grpSpPr>
            <a:xfrm>
              <a:off x="1892442" y="4466826"/>
              <a:ext cx="1206402" cy="3207331"/>
              <a:chOff x="9124747" y="3738224"/>
              <a:chExt cx="1206402" cy="3207331"/>
            </a:xfrm>
            <a:grpFill/>
          </p:grpSpPr>
          <p:sp>
            <p:nvSpPr>
              <p:cNvPr id="469" name="Oval 468">
                <a:extLst>
                  <a:ext uri="{FF2B5EF4-FFF2-40B4-BE49-F238E27FC236}">
                    <a16:creationId xmlns:a16="http://schemas.microsoft.com/office/drawing/2014/main" id="{2AD0E9CD-3BFC-EB57-06FB-D347F78D141A}"/>
                  </a:ext>
                </a:extLst>
              </p:cNvPr>
              <p:cNvSpPr/>
              <p:nvPr/>
            </p:nvSpPr>
            <p:spPr>
              <a:xfrm rot="16200000">
                <a:off x="9582915" y="4506959"/>
                <a:ext cx="290061" cy="2900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nvGrpSpPr>
              <p:cNvPr id="470" name="그룹 247">
                <a:extLst>
                  <a:ext uri="{FF2B5EF4-FFF2-40B4-BE49-F238E27FC236}">
                    <a16:creationId xmlns:a16="http://schemas.microsoft.com/office/drawing/2014/main" id="{EE3B66F3-71D4-916D-EBF3-AD15E934ACD5}"/>
                  </a:ext>
                </a:extLst>
              </p:cNvPr>
              <p:cNvGrpSpPr/>
              <p:nvPr/>
            </p:nvGrpSpPr>
            <p:grpSpPr>
              <a:xfrm rot="5400000">
                <a:off x="9067426" y="3808730"/>
                <a:ext cx="719050" cy="604408"/>
                <a:chOff x="1835978" y="6129099"/>
                <a:chExt cx="539290" cy="453308"/>
              </a:xfrm>
              <a:grpFill/>
            </p:grpSpPr>
            <p:sp>
              <p:nvSpPr>
                <p:cNvPr id="513" name="Oval 512">
                  <a:extLst>
                    <a:ext uri="{FF2B5EF4-FFF2-40B4-BE49-F238E27FC236}">
                      <a16:creationId xmlns:a16="http://schemas.microsoft.com/office/drawing/2014/main" id="{C1BA3444-C5E4-EF23-1AD1-C69787E6E2DE}"/>
                    </a:ext>
                  </a:extLst>
                </p:cNvPr>
                <p:cNvSpPr/>
                <p:nvPr/>
              </p:nvSpPr>
              <p:spPr>
                <a:xfrm rot="10800000">
                  <a:off x="2197275" y="6293467"/>
                  <a:ext cx="177993" cy="17799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514" name="Rectangle 513">
                  <a:extLst>
                    <a:ext uri="{FF2B5EF4-FFF2-40B4-BE49-F238E27FC236}">
                      <a16:creationId xmlns:a16="http://schemas.microsoft.com/office/drawing/2014/main" id="{EFC66DE7-552B-57D2-6DCA-34F07277A4A1}"/>
                    </a:ext>
                  </a:extLst>
                </p:cNvPr>
                <p:cNvSpPr/>
                <p:nvPr/>
              </p:nvSpPr>
              <p:spPr>
                <a:xfrm>
                  <a:off x="2256605" y="6129099"/>
                  <a:ext cx="59331" cy="19964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515" name="Oval 514">
                  <a:extLst>
                    <a:ext uri="{FF2B5EF4-FFF2-40B4-BE49-F238E27FC236}">
                      <a16:creationId xmlns:a16="http://schemas.microsoft.com/office/drawing/2014/main" id="{9AD300EF-0348-4704-92CA-7FC0E3CA69D9}"/>
                    </a:ext>
                  </a:extLst>
                </p:cNvPr>
                <p:cNvSpPr/>
                <p:nvPr/>
              </p:nvSpPr>
              <p:spPr>
                <a:xfrm rot="10800000">
                  <a:off x="2011682" y="6417006"/>
                  <a:ext cx="158216" cy="15821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516" name="Rectangle 515">
                  <a:extLst>
                    <a:ext uri="{FF2B5EF4-FFF2-40B4-BE49-F238E27FC236}">
                      <a16:creationId xmlns:a16="http://schemas.microsoft.com/office/drawing/2014/main" id="{78F04796-AD85-4BD6-CCF9-1A558080384F}"/>
                    </a:ext>
                  </a:extLst>
                </p:cNvPr>
                <p:cNvSpPr/>
                <p:nvPr/>
              </p:nvSpPr>
              <p:spPr>
                <a:xfrm>
                  <a:off x="2061124" y="6129099"/>
                  <a:ext cx="59331" cy="29861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517" name="Oval 516">
                  <a:extLst>
                    <a:ext uri="{FF2B5EF4-FFF2-40B4-BE49-F238E27FC236}">
                      <a16:creationId xmlns:a16="http://schemas.microsoft.com/office/drawing/2014/main" id="{9DC94C4E-ECFD-C446-56FA-D72C15F9998E}"/>
                    </a:ext>
                  </a:extLst>
                </p:cNvPr>
                <p:cNvSpPr/>
                <p:nvPr/>
              </p:nvSpPr>
              <p:spPr>
                <a:xfrm rot="10800000">
                  <a:off x="1835978" y="6443968"/>
                  <a:ext cx="138439" cy="13843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518" name="Rectangle 517">
                  <a:extLst>
                    <a:ext uri="{FF2B5EF4-FFF2-40B4-BE49-F238E27FC236}">
                      <a16:creationId xmlns:a16="http://schemas.microsoft.com/office/drawing/2014/main" id="{E89C9222-A8FC-E12D-3097-1A84B75222FB}"/>
                    </a:ext>
                  </a:extLst>
                </p:cNvPr>
                <p:cNvSpPr/>
                <p:nvPr/>
              </p:nvSpPr>
              <p:spPr>
                <a:xfrm>
                  <a:off x="1875531" y="6134265"/>
                  <a:ext cx="59331" cy="31643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grpSp>
            <p:nvGrpSpPr>
              <p:cNvPr id="471" name="그룹 246">
                <a:extLst>
                  <a:ext uri="{FF2B5EF4-FFF2-40B4-BE49-F238E27FC236}">
                    <a16:creationId xmlns:a16="http://schemas.microsoft.com/office/drawing/2014/main" id="{9D30BDA7-90CC-F5C8-CE64-57BC74E8905E}"/>
                  </a:ext>
                </a:extLst>
              </p:cNvPr>
              <p:cNvGrpSpPr/>
              <p:nvPr/>
            </p:nvGrpSpPr>
            <p:grpSpPr>
              <a:xfrm rot="5400000">
                <a:off x="9310496" y="4784716"/>
                <a:ext cx="1293070" cy="748232"/>
                <a:chOff x="2406647" y="5677604"/>
                <a:chExt cx="969807" cy="561175"/>
              </a:xfrm>
              <a:grpFill/>
            </p:grpSpPr>
            <p:sp>
              <p:nvSpPr>
                <p:cNvPr id="504" name="Oval 503">
                  <a:extLst>
                    <a:ext uri="{FF2B5EF4-FFF2-40B4-BE49-F238E27FC236}">
                      <a16:creationId xmlns:a16="http://schemas.microsoft.com/office/drawing/2014/main" id="{2ED7EEB9-7F02-5753-EA42-C466083B587C}"/>
                    </a:ext>
                  </a:extLst>
                </p:cNvPr>
                <p:cNvSpPr/>
                <p:nvPr/>
              </p:nvSpPr>
              <p:spPr>
                <a:xfrm>
                  <a:off x="2406647" y="6021232"/>
                  <a:ext cx="217547" cy="2175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505" name="Oval 504">
                  <a:extLst>
                    <a:ext uri="{FF2B5EF4-FFF2-40B4-BE49-F238E27FC236}">
                      <a16:creationId xmlns:a16="http://schemas.microsoft.com/office/drawing/2014/main" id="{CEB4F123-8A59-80F4-5C68-27706A0702D3}"/>
                    </a:ext>
                  </a:extLst>
                </p:cNvPr>
                <p:cNvSpPr/>
                <p:nvPr/>
              </p:nvSpPr>
              <p:spPr>
                <a:xfrm>
                  <a:off x="2651571" y="5788551"/>
                  <a:ext cx="177993" cy="17799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506" name="Rectangle 505">
                  <a:extLst>
                    <a:ext uri="{FF2B5EF4-FFF2-40B4-BE49-F238E27FC236}">
                      <a16:creationId xmlns:a16="http://schemas.microsoft.com/office/drawing/2014/main" id="{8D242BCE-36AD-F1F9-8F10-59B2DEA28032}"/>
                    </a:ext>
                  </a:extLst>
                </p:cNvPr>
                <p:cNvSpPr/>
                <p:nvPr/>
              </p:nvSpPr>
              <p:spPr>
                <a:xfrm rot="10800000">
                  <a:off x="2710903" y="5931271"/>
                  <a:ext cx="59331" cy="19964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507" name="Oval 506">
                  <a:extLst>
                    <a:ext uri="{FF2B5EF4-FFF2-40B4-BE49-F238E27FC236}">
                      <a16:creationId xmlns:a16="http://schemas.microsoft.com/office/drawing/2014/main" id="{19278C35-40D5-6992-EA10-17661A2B3A1D}"/>
                    </a:ext>
                  </a:extLst>
                </p:cNvPr>
                <p:cNvSpPr/>
                <p:nvPr/>
              </p:nvSpPr>
              <p:spPr>
                <a:xfrm>
                  <a:off x="2856940" y="5684789"/>
                  <a:ext cx="158216" cy="15821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508" name="Rectangle 507">
                  <a:extLst>
                    <a:ext uri="{FF2B5EF4-FFF2-40B4-BE49-F238E27FC236}">
                      <a16:creationId xmlns:a16="http://schemas.microsoft.com/office/drawing/2014/main" id="{8DB7F7D2-4A6D-AA39-EEEE-C3AF65717FEC}"/>
                    </a:ext>
                  </a:extLst>
                </p:cNvPr>
                <p:cNvSpPr/>
                <p:nvPr/>
              </p:nvSpPr>
              <p:spPr>
                <a:xfrm rot="10800000">
                  <a:off x="2906384" y="5832302"/>
                  <a:ext cx="59331" cy="29861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509" name="Oval 508">
                  <a:extLst>
                    <a:ext uri="{FF2B5EF4-FFF2-40B4-BE49-F238E27FC236}">
                      <a16:creationId xmlns:a16="http://schemas.microsoft.com/office/drawing/2014/main" id="{F77077D0-AF90-D14A-514C-8833E826AEEC}"/>
                    </a:ext>
                  </a:extLst>
                </p:cNvPr>
                <p:cNvSpPr/>
                <p:nvPr/>
              </p:nvSpPr>
              <p:spPr>
                <a:xfrm>
                  <a:off x="3052422" y="5677604"/>
                  <a:ext cx="138439" cy="13843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510" name="Rectangle 509">
                  <a:extLst>
                    <a:ext uri="{FF2B5EF4-FFF2-40B4-BE49-F238E27FC236}">
                      <a16:creationId xmlns:a16="http://schemas.microsoft.com/office/drawing/2014/main" id="{7F8FD667-4874-3712-4DF9-4548D660DF01}"/>
                    </a:ext>
                  </a:extLst>
                </p:cNvPr>
                <p:cNvSpPr/>
                <p:nvPr/>
              </p:nvSpPr>
              <p:spPr>
                <a:xfrm rot="10800000">
                  <a:off x="3091977" y="5809314"/>
                  <a:ext cx="59331" cy="31643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511" name="Oval 510">
                  <a:extLst>
                    <a:ext uri="{FF2B5EF4-FFF2-40B4-BE49-F238E27FC236}">
                      <a16:creationId xmlns:a16="http://schemas.microsoft.com/office/drawing/2014/main" id="{64C91535-77DD-7597-26A3-75C19127CDF4}"/>
                    </a:ext>
                  </a:extLst>
                </p:cNvPr>
                <p:cNvSpPr/>
                <p:nvPr/>
              </p:nvSpPr>
              <p:spPr>
                <a:xfrm>
                  <a:off x="3257792" y="5786456"/>
                  <a:ext cx="118662" cy="1186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512" name="Rectangle 511">
                  <a:extLst>
                    <a:ext uri="{FF2B5EF4-FFF2-40B4-BE49-F238E27FC236}">
                      <a16:creationId xmlns:a16="http://schemas.microsoft.com/office/drawing/2014/main" id="{C4D8B562-2D5A-146B-C734-618A3F7CA3C6}"/>
                    </a:ext>
                  </a:extLst>
                </p:cNvPr>
                <p:cNvSpPr/>
                <p:nvPr/>
              </p:nvSpPr>
              <p:spPr>
                <a:xfrm rot="10800000">
                  <a:off x="3287458" y="5898389"/>
                  <a:ext cx="59331" cy="23161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grpSp>
            <p:nvGrpSpPr>
              <p:cNvPr id="472" name="그룹 243">
                <a:extLst>
                  <a:ext uri="{FF2B5EF4-FFF2-40B4-BE49-F238E27FC236}">
                    <a16:creationId xmlns:a16="http://schemas.microsoft.com/office/drawing/2014/main" id="{DE5BF305-8CEC-B0F6-9D22-CC6AB486154A}"/>
                  </a:ext>
                </a:extLst>
              </p:cNvPr>
              <p:cNvGrpSpPr/>
              <p:nvPr/>
            </p:nvGrpSpPr>
            <p:grpSpPr>
              <a:xfrm rot="5400000">
                <a:off x="9080612" y="6297011"/>
                <a:ext cx="692681" cy="604408"/>
                <a:chOff x="3712085" y="6129098"/>
                <a:chExt cx="519513" cy="453308"/>
              </a:xfrm>
              <a:grpFill/>
            </p:grpSpPr>
            <p:sp>
              <p:nvSpPr>
                <p:cNvPr id="498" name="Oval 497">
                  <a:extLst>
                    <a:ext uri="{FF2B5EF4-FFF2-40B4-BE49-F238E27FC236}">
                      <a16:creationId xmlns:a16="http://schemas.microsoft.com/office/drawing/2014/main" id="{9409E3C6-32A5-A9ED-2CD8-11A4E979408D}"/>
                    </a:ext>
                  </a:extLst>
                </p:cNvPr>
                <p:cNvSpPr/>
                <p:nvPr/>
              </p:nvSpPr>
              <p:spPr>
                <a:xfrm rot="10800000">
                  <a:off x="4073382" y="6417005"/>
                  <a:ext cx="158216" cy="15821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99" name="Rectangle 498">
                  <a:extLst>
                    <a:ext uri="{FF2B5EF4-FFF2-40B4-BE49-F238E27FC236}">
                      <a16:creationId xmlns:a16="http://schemas.microsoft.com/office/drawing/2014/main" id="{B6395D93-3444-F71A-206D-87321C841335}"/>
                    </a:ext>
                  </a:extLst>
                </p:cNvPr>
                <p:cNvSpPr/>
                <p:nvPr/>
              </p:nvSpPr>
              <p:spPr>
                <a:xfrm>
                  <a:off x="4122824" y="6129098"/>
                  <a:ext cx="59331" cy="29861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500" name="Oval 499">
                  <a:extLst>
                    <a:ext uri="{FF2B5EF4-FFF2-40B4-BE49-F238E27FC236}">
                      <a16:creationId xmlns:a16="http://schemas.microsoft.com/office/drawing/2014/main" id="{E855914D-769B-6A18-2B0F-9F3F49636667}"/>
                    </a:ext>
                  </a:extLst>
                </p:cNvPr>
                <p:cNvSpPr/>
                <p:nvPr/>
              </p:nvSpPr>
              <p:spPr>
                <a:xfrm rot="10800000">
                  <a:off x="3897678" y="6443967"/>
                  <a:ext cx="138439" cy="13843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501" name="Rectangle 500">
                  <a:extLst>
                    <a:ext uri="{FF2B5EF4-FFF2-40B4-BE49-F238E27FC236}">
                      <a16:creationId xmlns:a16="http://schemas.microsoft.com/office/drawing/2014/main" id="{803D85C2-02E8-7F59-AC3D-5CDFC5CF647A}"/>
                    </a:ext>
                  </a:extLst>
                </p:cNvPr>
                <p:cNvSpPr/>
                <p:nvPr/>
              </p:nvSpPr>
              <p:spPr>
                <a:xfrm>
                  <a:off x="3937231" y="6134264"/>
                  <a:ext cx="59331" cy="31643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502" name="Oval 501">
                  <a:extLst>
                    <a:ext uri="{FF2B5EF4-FFF2-40B4-BE49-F238E27FC236}">
                      <a16:creationId xmlns:a16="http://schemas.microsoft.com/office/drawing/2014/main" id="{CA4C8B53-6517-623C-6CFA-40951ED71636}"/>
                    </a:ext>
                  </a:extLst>
                </p:cNvPr>
                <p:cNvSpPr/>
                <p:nvPr/>
              </p:nvSpPr>
              <p:spPr>
                <a:xfrm rot="10800000">
                  <a:off x="3712085" y="6354892"/>
                  <a:ext cx="118662" cy="1186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503" name="Rectangle 502">
                  <a:extLst>
                    <a:ext uri="{FF2B5EF4-FFF2-40B4-BE49-F238E27FC236}">
                      <a16:creationId xmlns:a16="http://schemas.microsoft.com/office/drawing/2014/main" id="{50E9B543-F617-9D3F-B92A-2A62109CB277}"/>
                    </a:ext>
                  </a:extLst>
                </p:cNvPr>
                <p:cNvSpPr/>
                <p:nvPr/>
              </p:nvSpPr>
              <p:spPr>
                <a:xfrm>
                  <a:off x="3741750" y="6130005"/>
                  <a:ext cx="59331" cy="23161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grpSp>
            <p:nvGrpSpPr>
              <p:cNvPr id="473" name="그룹 259">
                <a:extLst>
                  <a:ext uri="{FF2B5EF4-FFF2-40B4-BE49-F238E27FC236}">
                    <a16:creationId xmlns:a16="http://schemas.microsoft.com/office/drawing/2014/main" id="{450EE201-6657-DCE9-AE62-D71047D10381}"/>
                  </a:ext>
                </a:extLst>
              </p:cNvPr>
              <p:cNvGrpSpPr/>
              <p:nvPr/>
            </p:nvGrpSpPr>
            <p:grpSpPr>
              <a:xfrm rot="5400000">
                <a:off x="9680363" y="3780125"/>
                <a:ext cx="692682" cy="608880"/>
                <a:chOff x="1826089" y="5677604"/>
                <a:chExt cx="519514" cy="456661"/>
              </a:xfrm>
              <a:grpFill/>
            </p:grpSpPr>
            <p:sp>
              <p:nvSpPr>
                <p:cNvPr id="492" name="Rectangle 491">
                  <a:extLst>
                    <a:ext uri="{FF2B5EF4-FFF2-40B4-BE49-F238E27FC236}">
                      <a16:creationId xmlns:a16="http://schemas.microsoft.com/office/drawing/2014/main" id="{BE07FFBC-E2CD-1900-B2F2-3CAC63DE51DB}"/>
                    </a:ext>
                  </a:extLst>
                </p:cNvPr>
                <p:cNvSpPr/>
                <p:nvPr/>
              </p:nvSpPr>
              <p:spPr>
                <a:xfrm rot="10800000">
                  <a:off x="2256606" y="5899323"/>
                  <a:ext cx="59331" cy="23494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93" name="Oval 492">
                  <a:extLst>
                    <a:ext uri="{FF2B5EF4-FFF2-40B4-BE49-F238E27FC236}">
                      <a16:creationId xmlns:a16="http://schemas.microsoft.com/office/drawing/2014/main" id="{D13C9FFB-4638-3ED5-5925-D8D12120E411}"/>
                    </a:ext>
                  </a:extLst>
                </p:cNvPr>
                <p:cNvSpPr/>
                <p:nvPr/>
              </p:nvSpPr>
              <p:spPr>
                <a:xfrm rot="10800000">
                  <a:off x="2226941" y="5788551"/>
                  <a:ext cx="118662" cy="1186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94" name="Oval 493">
                  <a:extLst>
                    <a:ext uri="{FF2B5EF4-FFF2-40B4-BE49-F238E27FC236}">
                      <a16:creationId xmlns:a16="http://schemas.microsoft.com/office/drawing/2014/main" id="{7ED5612A-0C23-007D-36EE-3A74967A644D}"/>
                    </a:ext>
                  </a:extLst>
                </p:cNvPr>
                <p:cNvSpPr/>
                <p:nvPr/>
              </p:nvSpPr>
              <p:spPr>
                <a:xfrm rot="10800000">
                  <a:off x="2021571" y="5684790"/>
                  <a:ext cx="138439" cy="13843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95" name="Rectangle 494">
                  <a:extLst>
                    <a:ext uri="{FF2B5EF4-FFF2-40B4-BE49-F238E27FC236}">
                      <a16:creationId xmlns:a16="http://schemas.microsoft.com/office/drawing/2014/main" id="{D2D7AFF0-49FF-403C-856B-C44F44610E52}"/>
                    </a:ext>
                  </a:extLst>
                </p:cNvPr>
                <p:cNvSpPr/>
                <p:nvPr/>
              </p:nvSpPr>
              <p:spPr>
                <a:xfrm rot="10800000">
                  <a:off x="2061125" y="5794846"/>
                  <a:ext cx="59331" cy="33425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96" name="Oval 495">
                  <a:extLst>
                    <a:ext uri="{FF2B5EF4-FFF2-40B4-BE49-F238E27FC236}">
                      <a16:creationId xmlns:a16="http://schemas.microsoft.com/office/drawing/2014/main" id="{3C2BC63F-08AE-6D70-4728-4DB3B870B49F}"/>
                    </a:ext>
                  </a:extLst>
                </p:cNvPr>
                <p:cNvSpPr/>
                <p:nvPr/>
              </p:nvSpPr>
              <p:spPr>
                <a:xfrm rot="10800000">
                  <a:off x="1826089" y="5677604"/>
                  <a:ext cx="158216" cy="15821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97" name="Rectangle 496">
                  <a:extLst>
                    <a:ext uri="{FF2B5EF4-FFF2-40B4-BE49-F238E27FC236}">
                      <a16:creationId xmlns:a16="http://schemas.microsoft.com/office/drawing/2014/main" id="{9BA12584-C2FF-8E17-036B-22A66D2C1FBB}"/>
                    </a:ext>
                  </a:extLst>
                </p:cNvPr>
                <p:cNvSpPr/>
                <p:nvPr/>
              </p:nvSpPr>
              <p:spPr>
                <a:xfrm rot="10800000">
                  <a:off x="1875532" y="5817833"/>
                  <a:ext cx="59331" cy="31643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grpSp>
            <p:nvGrpSpPr>
              <p:cNvPr id="474" name="그룹 245">
                <a:extLst>
                  <a:ext uri="{FF2B5EF4-FFF2-40B4-BE49-F238E27FC236}">
                    <a16:creationId xmlns:a16="http://schemas.microsoft.com/office/drawing/2014/main" id="{52D7F0DA-9879-63AA-101C-A439448A0823}"/>
                  </a:ext>
                </a:extLst>
              </p:cNvPr>
              <p:cNvGrpSpPr/>
              <p:nvPr/>
            </p:nvGrpSpPr>
            <p:grpSpPr>
              <a:xfrm rot="5400000">
                <a:off x="8945935" y="5057226"/>
                <a:ext cx="966505" cy="608880"/>
                <a:chOff x="2681237" y="6125745"/>
                <a:chExt cx="724882" cy="456662"/>
              </a:xfrm>
              <a:grpFill/>
            </p:grpSpPr>
            <p:sp>
              <p:nvSpPr>
                <p:cNvPr id="484" name="Rectangle 483">
                  <a:extLst>
                    <a:ext uri="{FF2B5EF4-FFF2-40B4-BE49-F238E27FC236}">
                      <a16:creationId xmlns:a16="http://schemas.microsoft.com/office/drawing/2014/main" id="{73449ED5-5A54-45A2-6A3D-4C9776487FF9}"/>
                    </a:ext>
                  </a:extLst>
                </p:cNvPr>
                <p:cNvSpPr/>
                <p:nvPr/>
              </p:nvSpPr>
              <p:spPr>
                <a:xfrm>
                  <a:off x="2710902" y="6125746"/>
                  <a:ext cx="59331" cy="23494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85" name="Oval 484">
                  <a:extLst>
                    <a:ext uri="{FF2B5EF4-FFF2-40B4-BE49-F238E27FC236}">
                      <a16:creationId xmlns:a16="http://schemas.microsoft.com/office/drawing/2014/main" id="{D818430F-B390-251A-0905-418EAD152A79}"/>
                    </a:ext>
                  </a:extLst>
                </p:cNvPr>
                <p:cNvSpPr/>
                <p:nvPr/>
              </p:nvSpPr>
              <p:spPr>
                <a:xfrm>
                  <a:off x="2681237" y="6352798"/>
                  <a:ext cx="118662" cy="1186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86" name="Oval 485">
                  <a:extLst>
                    <a:ext uri="{FF2B5EF4-FFF2-40B4-BE49-F238E27FC236}">
                      <a16:creationId xmlns:a16="http://schemas.microsoft.com/office/drawing/2014/main" id="{7A567705-D3A5-8CE2-45B7-D0C701ACCB7B}"/>
                    </a:ext>
                  </a:extLst>
                </p:cNvPr>
                <p:cNvSpPr/>
                <p:nvPr/>
              </p:nvSpPr>
              <p:spPr>
                <a:xfrm>
                  <a:off x="2866829" y="6436782"/>
                  <a:ext cx="138439" cy="13843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87" name="Rectangle 486">
                  <a:extLst>
                    <a:ext uri="{FF2B5EF4-FFF2-40B4-BE49-F238E27FC236}">
                      <a16:creationId xmlns:a16="http://schemas.microsoft.com/office/drawing/2014/main" id="{DAC22C99-DF9D-6572-8D53-78A96BDA2F61}"/>
                    </a:ext>
                  </a:extLst>
                </p:cNvPr>
                <p:cNvSpPr/>
                <p:nvPr/>
              </p:nvSpPr>
              <p:spPr>
                <a:xfrm>
                  <a:off x="2906383" y="6130912"/>
                  <a:ext cx="59331" cy="33425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88" name="Oval 487">
                  <a:extLst>
                    <a:ext uri="{FF2B5EF4-FFF2-40B4-BE49-F238E27FC236}">
                      <a16:creationId xmlns:a16="http://schemas.microsoft.com/office/drawing/2014/main" id="{138519C1-9916-1E63-BB15-B8E092454BE2}"/>
                    </a:ext>
                  </a:extLst>
                </p:cNvPr>
                <p:cNvSpPr/>
                <p:nvPr/>
              </p:nvSpPr>
              <p:spPr>
                <a:xfrm>
                  <a:off x="3042533" y="6424191"/>
                  <a:ext cx="158216" cy="15821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89" name="Rectangle 488">
                  <a:extLst>
                    <a:ext uri="{FF2B5EF4-FFF2-40B4-BE49-F238E27FC236}">
                      <a16:creationId xmlns:a16="http://schemas.microsoft.com/office/drawing/2014/main" id="{BA292451-1630-AEDA-D2CF-C82E6EEC3185}"/>
                    </a:ext>
                  </a:extLst>
                </p:cNvPr>
                <p:cNvSpPr/>
                <p:nvPr/>
              </p:nvSpPr>
              <p:spPr>
                <a:xfrm>
                  <a:off x="3091976" y="6125746"/>
                  <a:ext cx="59331" cy="31643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90" name="Oval 489">
                  <a:extLst>
                    <a:ext uri="{FF2B5EF4-FFF2-40B4-BE49-F238E27FC236}">
                      <a16:creationId xmlns:a16="http://schemas.microsoft.com/office/drawing/2014/main" id="{174C5BEC-A60F-B400-860F-2F2F512D54FF}"/>
                    </a:ext>
                  </a:extLst>
                </p:cNvPr>
                <p:cNvSpPr/>
                <p:nvPr/>
              </p:nvSpPr>
              <p:spPr>
                <a:xfrm>
                  <a:off x="3228126" y="6295562"/>
                  <a:ext cx="177993" cy="17799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91" name="Rectangle 490">
                  <a:extLst>
                    <a:ext uri="{FF2B5EF4-FFF2-40B4-BE49-F238E27FC236}">
                      <a16:creationId xmlns:a16="http://schemas.microsoft.com/office/drawing/2014/main" id="{73705C72-12E7-D21D-1A06-077D623130C6}"/>
                    </a:ext>
                  </a:extLst>
                </p:cNvPr>
                <p:cNvSpPr/>
                <p:nvPr/>
              </p:nvSpPr>
              <p:spPr>
                <a:xfrm>
                  <a:off x="3287457" y="6125745"/>
                  <a:ext cx="59331" cy="1812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grpSp>
            <p:nvGrpSpPr>
              <p:cNvPr id="475" name="그룹 244">
                <a:extLst>
                  <a:ext uri="{FF2B5EF4-FFF2-40B4-BE49-F238E27FC236}">
                    <a16:creationId xmlns:a16="http://schemas.microsoft.com/office/drawing/2014/main" id="{48DFC931-40F3-61F8-C3E6-7907F7AF8F93}"/>
                  </a:ext>
                </a:extLst>
              </p:cNvPr>
              <p:cNvGrpSpPr/>
              <p:nvPr/>
            </p:nvGrpSpPr>
            <p:grpSpPr>
              <a:xfrm rot="5400000">
                <a:off x="9431558" y="6032779"/>
                <a:ext cx="1050950" cy="748233"/>
                <a:chOff x="3433494" y="5677603"/>
                <a:chExt cx="788216" cy="561176"/>
              </a:xfrm>
              <a:grpFill/>
            </p:grpSpPr>
            <p:sp>
              <p:nvSpPr>
                <p:cNvPr id="476" name="Oval 475">
                  <a:extLst>
                    <a:ext uri="{FF2B5EF4-FFF2-40B4-BE49-F238E27FC236}">
                      <a16:creationId xmlns:a16="http://schemas.microsoft.com/office/drawing/2014/main" id="{F9198740-536C-6312-ED69-400B90EB5786}"/>
                    </a:ext>
                  </a:extLst>
                </p:cNvPr>
                <p:cNvSpPr/>
                <p:nvPr/>
              </p:nvSpPr>
              <p:spPr>
                <a:xfrm>
                  <a:off x="3433494" y="6021232"/>
                  <a:ext cx="217547" cy="2175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77" name="Oval 476">
                  <a:extLst>
                    <a:ext uri="{FF2B5EF4-FFF2-40B4-BE49-F238E27FC236}">
                      <a16:creationId xmlns:a16="http://schemas.microsoft.com/office/drawing/2014/main" id="{1A4F3EA9-725C-8B6E-F4B9-F548DF8B23F9}"/>
                    </a:ext>
                  </a:extLst>
                </p:cNvPr>
                <p:cNvSpPr/>
                <p:nvPr/>
              </p:nvSpPr>
              <p:spPr>
                <a:xfrm rot="10800000">
                  <a:off x="3437497" y="6021231"/>
                  <a:ext cx="217547" cy="2175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78" name="Oval 477">
                  <a:extLst>
                    <a:ext uri="{FF2B5EF4-FFF2-40B4-BE49-F238E27FC236}">
                      <a16:creationId xmlns:a16="http://schemas.microsoft.com/office/drawing/2014/main" id="{4E419153-96AF-F503-C31D-3E01D99D6A89}"/>
                    </a:ext>
                  </a:extLst>
                </p:cNvPr>
                <p:cNvSpPr/>
                <p:nvPr/>
              </p:nvSpPr>
              <p:spPr>
                <a:xfrm rot="10800000">
                  <a:off x="4083271" y="5684789"/>
                  <a:ext cx="138439" cy="13843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79" name="Rectangle 478">
                  <a:extLst>
                    <a:ext uri="{FF2B5EF4-FFF2-40B4-BE49-F238E27FC236}">
                      <a16:creationId xmlns:a16="http://schemas.microsoft.com/office/drawing/2014/main" id="{AF3FDE2B-AFB8-380E-9E4A-1587F8F2A413}"/>
                    </a:ext>
                  </a:extLst>
                </p:cNvPr>
                <p:cNvSpPr/>
                <p:nvPr/>
              </p:nvSpPr>
              <p:spPr>
                <a:xfrm rot="10800000">
                  <a:off x="4122825" y="5794845"/>
                  <a:ext cx="59331" cy="33425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80" name="Oval 479">
                  <a:extLst>
                    <a:ext uri="{FF2B5EF4-FFF2-40B4-BE49-F238E27FC236}">
                      <a16:creationId xmlns:a16="http://schemas.microsoft.com/office/drawing/2014/main" id="{A59DBEE0-89E7-0A92-8DF0-7951B907A506}"/>
                    </a:ext>
                  </a:extLst>
                </p:cNvPr>
                <p:cNvSpPr/>
                <p:nvPr/>
              </p:nvSpPr>
              <p:spPr>
                <a:xfrm rot="10800000">
                  <a:off x="3887789" y="5677603"/>
                  <a:ext cx="158216" cy="15821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81" name="Rectangle 480">
                  <a:extLst>
                    <a:ext uri="{FF2B5EF4-FFF2-40B4-BE49-F238E27FC236}">
                      <a16:creationId xmlns:a16="http://schemas.microsoft.com/office/drawing/2014/main" id="{A98A550F-5DBB-8411-1F46-B7B2091BDB70}"/>
                    </a:ext>
                  </a:extLst>
                </p:cNvPr>
                <p:cNvSpPr/>
                <p:nvPr/>
              </p:nvSpPr>
              <p:spPr>
                <a:xfrm rot="10800000">
                  <a:off x="3937232" y="5817832"/>
                  <a:ext cx="59331" cy="31643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82" name="Oval 481">
                  <a:extLst>
                    <a:ext uri="{FF2B5EF4-FFF2-40B4-BE49-F238E27FC236}">
                      <a16:creationId xmlns:a16="http://schemas.microsoft.com/office/drawing/2014/main" id="{D4CBD885-CDF4-52F4-1C9A-2921468A3626}"/>
                    </a:ext>
                  </a:extLst>
                </p:cNvPr>
                <p:cNvSpPr/>
                <p:nvPr/>
              </p:nvSpPr>
              <p:spPr>
                <a:xfrm rot="10800000">
                  <a:off x="3682420" y="5786455"/>
                  <a:ext cx="177993" cy="17799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83" name="Rectangle 482">
                  <a:extLst>
                    <a:ext uri="{FF2B5EF4-FFF2-40B4-BE49-F238E27FC236}">
                      <a16:creationId xmlns:a16="http://schemas.microsoft.com/office/drawing/2014/main" id="{D820330C-545C-CCDB-4D8B-67F8083CA290}"/>
                    </a:ext>
                  </a:extLst>
                </p:cNvPr>
                <p:cNvSpPr/>
                <p:nvPr/>
              </p:nvSpPr>
              <p:spPr>
                <a:xfrm rot="10800000">
                  <a:off x="3741751" y="5953061"/>
                  <a:ext cx="59331" cy="1812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grpSp>
      </p:grpSp>
      <p:grpSp>
        <p:nvGrpSpPr>
          <p:cNvPr id="3" name="Group 2">
            <a:extLst>
              <a:ext uri="{FF2B5EF4-FFF2-40B4-BE49-F238E27FC236}">
                <a16:creationId xmlns:a16="http://schemas.microsoft.com/office/drawing/2014/main" id="{2F02AB40-BBFC-FB8B-6D0A-A50615FA51CA}"/>
              </a:ext>
            </a:extLst>
          </p:cNvPr>
          <p:cNvGrpSpPr/>
          <p:nvPr/>
        </p:nvGrpSpPr>
        <p:grpSpPr>
          <a:xfrm>
            <a:off x="11042254" y="5036573"/>
            <a:ext cx="3060000" cy="1738371"/>
            <a:chOff x="-475010" y="1034476"/>
            <a:chExt cx="3859356" cy="1738371"/>
          </a:xfrm>
        </p:grpSpPr>
        <p:sp>
          <p:nvSpPr>
            <p:cNvPr id="519" name="TextBox 518">
              <a:extLst>
                <a:ext uri="{FF2B5EF4-FFF2-40B4-BE49-F238E27FC236}">
                  <a16:creationId xmlns:a16="http://schemas.microsoft.com/office/drawing/2014/main" id="{A883B164-CB03-CDBB-925D-8FED8BCE1FCC}"/>
                </a:ext>
              </a:extLst>
            </p:cNvPr>
            <p:cNvSpPr txBox="1"/>
            <p:nvPr/>
          </p:nvSpPr>
          <p:spPr>
            <a:xfrm>
              <a:off x="-475010" y="1034476"/>
              <a:ext cx="3859356" cy="323165"/>
            </a:xfrm>
            <a:prstGeom prst="rect">
              <a:avLst/>
            </a:prstGeom>
            <a:noFill/>
          </p:spPr>
          <p:txBody>
            <a:bodyPr wrap="square" rtlCol="0" anchor="ctr">
              <a:spAutoFit/>
            </a:bodyPr>
            <a:lstStyle/>
            <a:p>
              <a:r>
                <a:rPr lang="en-US" altLang="ko-KR" sz="1500" dirty="0">
                  <a:solidFill>
                    <a:schemeClr val="accent6">
                      <a:lumMod val="60000"/>
                      <a:lumOff val="40000"/>
                    </a:schemeClr>
                  </a:solidFill>
                  <a:latin typeface="Cabin" pitchFamily="34" charset="0"/>
                </a:rPr>
                <a:t>Architecture Efficiency</a:t>
              </a:r>
              <a:endParaRPr lang="ko-KR" altLang="en-US" sz="1500" dirty="0">
                <a:solidFill>
                  <a:schemeClr val="accent6">
                    <a:lumMod val="60000"/>
                    <a:lumOff val="40000"/>
                  </a:schemeClr>
                </a:solidFill>
                <a:latin typeface="Cabin" pitchFamily="34" charset="0"/>
              </a:endParaRPr>
            </a:p>
          </p:txBody>
        </p:sp>
        <p:sp>
          <p:nvSpPr>
            <p:cNvPr id="520" name="TextBox 519">
              <a:extLst>
                <a:ext uri="{FF2B5EF4-FFF2-40B4-BE49-F238E27FC236}">
                  <a16:creationId xmlns:a16="http://schemas.microsoft.com/office/drawing/2014/main" id="{874FD625-BD5C-3E84-1C1B-02989577B214}"/>
                </a:ext>
              </a:extLst>
            </p:cNvPr>
            <p:cNvSpPr txBox="1"/>
            <p:nvPr/>
          </p:nvSpPr>
          <p:spPr>
            <a:xfrm>
              <a:off x="-460973" y="1387852"/>
              <a:ext cx="3845319" cy="1384995"/>
            </a:xfrm>
            <a:prstGeom prst="rect">
              <a:avLst/>
            </a:prstGeom>
            <a:noFill/>
          </p:spPr>
          <p:txBody>
            <a:bodyPr wrap="square" rtlCol="0">
              <a:spAutoFit/>
            </a:bodyPr>
            <a:lstStyle/>
            <a:p>
              <a:pPr algn="just"/>
              <a:r>
                <a:rPr lang="en-US" sz="1200" dirty="0"/>
                <a:t>Compared to the original architecture (122 layers), in a</a:t>
              </a:r>
              <a:r>
                <a:rPr lang="en-US" altLang="ko-KR" sz="1200" dirty="0">
                  <a:solidFill>
                    <a:schemeClr val="tx1">
                      <a:lumMod val="75000"/>
                      <a:lumOff val="25000"/>
                    </a:schemeClr>
                  </a:solidFill>
                  <a:cs typeface="Arial" pitchFamily="34" charset="0"/>
                </a:rPr>
                <a:t>ll 4 manually designed architectures we substantially reduced the number of layers (ranging from 16 to 29 layers) while maintaining strong classification performance.</a:t>
              </a:r>
            </a:p>
          </p:txBody>
        </p:sp>
      </p:grpSp>
    </p:spTree>
    <p:extLst>
      <p:ext uri="{BB962C8B-B14F-4D97-AF65-F5344CB8AC3E}">
        <p14:creationId xmlns:p14="http://schemas.microsoft.com/office/powerpoint/2010/main" val="3704546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0F6C9C-6726-D9DA-277B-D8F213A10F47}"/>
            </a:ext>
          </a:extLst>
        </p:cNvPr>
        <p:cNvGrpSpPr/>
        <p:nvPr/>
      </p:nvGrpSpPr>
      <p:grpSpPr>
        <a:xfrm>
          <a:off x="0" y="0"/>
          <a:ext cx="0" cy="0"/>
          <a:chOff x="0" y="0"/>
          <a:chExt cx="0" cy="0"/>
        </a:xfrm>
      </p:grpSpPr>
      <p:pic>
        <p:nvPicPr>
          <p:cNvPr id="28" name="Picture 27" descr="A green and white logo&#10;&#10;AI-generated content may be incorrect.">
            <a:extLst>
              <a:ext uri="{FF2B5EF4-FFF2-40B4-BE49-F238E27FC236}">
                <a16:creationId xmlns:a16="http://schemas.microsoft.com/office/drawing/2014/main" id="{7F839DC6-4927-2072-F9C5-43D63D593C7E}"/>
              </a:ext>
            </a:extLst>
          </p:cNvPr>
          <p:cNvPicPr>
            <a:picLocks noChangeAspect="1"/>
          </p:cNvPicPr>
          <p:nvPr/>
        </p:nvPicPr>
        <p:blipFill>
          <a:blip r:embed="rId3"/>
          <a:stretch>
            <a:fillRect/>
          </a:stretch>
        </p:blipFill>
        <p:spPr>
          <a:xfrm>
            <a:off x="13001903" y="176700"/>
            <a:ext cx="1080000" cy="1004400"/>
          </a:xfrm>
          <a:prstGeom prst="rect">
            <a:avLst/>
          </a:prstGeom>
        </p:spPr>
      </p:pic>
      <p:sp>
        <p:nvSpPr>
          <p:cNvPr id="29" name="Rectangle 28">
            <a:extLst>
              <a:ext uri="{FF2B5EF4-FFF2-40B4-BE49-F238E27FC236}">
                <a16:creationId xmlns:a16="http://schemas.microsoft.com/office/drawing/2014/main" id="{C775B6A1-3DBD-99C1-1A4E-AFE4C2A6FE26}"/>
              </a:ext>
            </a:extLst>
          </p:cNvPr>
          <p:cNvSpPr/>
          <p:nvPr/>
        </p:nvSpPr>
        <p:spPr bwMode="auto">
          <a:xfrm>
            <a:off x="588215" y="1341620"/>
            <a:ext cx="13514039" cy="45719"/>
          </a:xfrm>
          <a:prstGeom prst="rect">
            <a:avLst/>
          </a:prstGeom>
          <a:gradFill flip="none" rotWithShape="1">
            <a:gsLst>
              <a:gs pos="31000">
                <a:srgbClr val="8AB097"/>
              </a:gs>
              <a:gs pos="0">
                <a:schemeClr val="accent1">
                  <a:lumMod val="5000"/>
                  <a:lumOff val="95000"/>
                </a:schemeClr>
              </a:gs>
              <a:gs pos="100000">
                <a:srgbClr val="4A8156"/>
              </a:gs>
            </a:gsLst>
            <a:lin ang="10800000" scaled="1"/>
            <a:tileRect/>
          </a:gradFill>
          <a:ln w="9525" cap="flat" cmpd="sng" algn="ctr">
            <a:noFill/>
            <a:prstDash val="solid"/>
            <a:round/>
            <a:headEnd type="none" w="med" len="med"/>
            <a:tailEnd type="none" w="med" len="med"/>
          </a:ln>
          <a:effectLst/>
        </p:spPr>
        <p:txBody>
          <a:bodyPr vert="horz" wrap="square" lIns="72000" tIns="72000" rIns="72000" bIns="72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Wingdings" pitchFamily="2" charset="2"/>
              <a:buNone/>
              <a:tabLst/>
            </a:pPr>
            <a:endParaRPr kumimoji="0" lang="en-US" sz="1600" b="0" i="0" u="none" strike="noStrike" cap="none" normalizeH="0" baseline="0" dirty="0">
              <a:ln>
                <a:noFill/>
              </a:ln>
              <a:solidFill>
                <a:schemeClr val="tx1"/>
              </a:solidFill>
              <a:effectLst/>
              <a:latin typeface="Arial" pitchFamily="34" charset="0"/>
            </a:endParaRPr>
          </a:p>
        </p:txBody>
      </p:sp>
      <p:sp>
        <p:nvSpPr>
          <p:cNvPr id="30" name="Rectangle 29">
            <a:extLst>
              <a:ext uri="{FF2B5EF4-FFF2-40B4-BE49-F238E27FC236}">
                <a16:creationId xmlns:a16="http://schemas.microsoft.com/office/drawing/2014/main" id="{1A035DAB-1735-B5D4-AC34-A3F614A06BCE}"/>
              </a:ext>
            </a:extLst>
          </p:cNvPr>
          <p:cNvSpPr/>
          <p:nvPr/>
        </p:nvSpPr>
        <p:spPr bwMode="auto">
          <a:xfrm>
            <a:off x="558180" y="7719060"/>
            <a:ext cx="13514039" cy="45719"/>
          </a:xfrm>
          <a:prstGeom prst="rect">
            <a:avLst/>
          </a:prstGeom>
          <a:gradFill flip="none" rotWithShape="1">
            <a:gsLst>
              <a:gs pos="31000">
                <a:srgbClr val="8AB097"/>
              </a:gs>
              <a:gs pos="0">
                <a:schemeClr val="accent1">
                  <a:lumMod val="5000"/>
                  <a:lumOff val="95000"/>
                </a:schemeClr>
              </a:gs>
              <a:gs pos="100000">
                <a:srgbClr val="4A8156"/>
              </a:gs>
            </a:gsLst>
            <a:lin ang="10800000" scaled="1"/>
            <a:tileRect/>
          </a:gradFill>
          <a:ln w="9525" cap="flat" cmpd="sng" algn="ctr">
            <a:noFill/>
            <a:prstDash val="solid"/>
            <a:round/>
            <a:headEnd type="none" w="med" len="med"/>
            <a:tailEnd type="none" w="med" len="med"/>
          </a:ln>
          <a:effectLst/>
        </p:spPr>
        <p:txBody>
          <a:bodyPr vert="horz" wrap="square" lIns="72000" tIns="72000" rIns="72000" bIns="72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Wingdings" pitchFamily="2" charset="2"/>
              <a:buNone/>
              <a:tabLst/>
            </a:pPr>
            <a:endParaRPr kumimoji="0" lang="en-US" sz="1600" b="0" i="0" u="none" strike="noStrike" cap="none" normalizeH="0" baseline="0" dirty="0">
              <a:ln>
                <a:noFill/>
              </a:ln>
              <a:solidFill>
                <a:schemeClr val="tx1"/>
              </a:solidFill>
              <a:effectLst/>
              <a:latin typeface="Arial" pitchFamily="34" charset="0"/>
            </a:endParaRPr>
          </a:p>
        </p:txBody>
      </p:sp>
      <p:sp>
        <p:nvSpPr>
          <p:cNvPr id="31" name="Title 4">
            <a:extLst>
              <a:ext uri="{FF2B5EF4-FFF2-40B4-BE49-F238E27FC236}">
                <a16:creationId xmlns:a16="http://schemas.microsoft.com/office/drawing/2014/main" id="{D1126FEF-1FE4-2DD6-E141-FE74271800D4}"/>
              </a:ext>
            </a:extLst>
          </p:cNvPr>
          <p:cNvSpPr txBox="1">
            <a:spLocks/>
          </p:cNvSpPr>
          <p:nvPr/>
        </p:nvSpPr>
        <p:spPr>
          <a:xfrm>
            <a:off x="588216" y="487680"/>
            <a:ext cx="11931185" cy="6934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200" dirty="0">
                <a:latin typeface="Unbounded" pitchFamily="34" charset="0"/>
              </a:rPr>
              <a:t>Future Work</a:t>
            </a:r>
          </a:p>
        </p:txBody>
      </p:sp>
      <p:pic>
        <p:nvPicPr>
          <p:cNvPr id="7" name="Picture 6">
            <a:extLst>
              <a:ext uri="{FF2B5EF4-FFF2-40B4-BE49-F238E27FC236}">
                <a16:creationId xmlns:a16="http://schemas.microsoft.com/office/drawing/2014/main" id="{FE80B233-0B39-819C-495C-109A60C8CAEF}"/>
              </a:ext>
            </a:extLst>
          </p:cNvPr>
          <p:cNvPicPr>
            <a:picLocks noChangeAspect="1"/>
          </p:cNvPicPr>
          <p:nvPr/>
        </p:nvPicPr>
        <p:blipFill>
          <a:blip r:embed="rId4">
            <a:duotone>
              <a:prstClr val="black"/>
              <a:schemeClr val="accent6">
                <a:tint val="45000"/>
                <a:satMod val="400000"/>
              </a:schemeClr>
            </a:duotone>
            <a:extLst>
              <a:ext uri="{BEBA8EAE-BF5A-486C-A8C5-ECC9F3942E4B}">
                <a14:imgProps xmlns:a14="http://schemas.microsoft.com/office/drawing/2010/main">
                  <a14:imgLayer r:embed="rId5">
                    <a14:imgEffect>
                      <a14:colorTemperature colorTemp="4722"/>
                    </a14:imgEffect>
                    <a14:imgEffect>
                      <a14:saturation sat="0"/>
                    </a14:imgEffect>
                    <a14:imgEffect>
                      <a14:brightnessContrast contrast="62000"/>
                    </a14:imgEffect>
                  </a14:imgLayer>
                </a14:imgProps>
              </a:ext>
              <a:ext uri="{28A0092B-C50C-407E-A947-70E740481C1C}">
                <a14:useLocalDpi xmlns:a14="http://schemas.microsoft.com/office/drawing/2010/main" val="0"/>
              </a:ext>
            </a:extLst>
          </a:blip>
          <a:stretch>
            <a:fillRect/>
          </a:stretch>
        </p:blipFill>
        <p:spPr>
          <a:xfrm>
            <a:off x="2045148" y="1674399"/>
            <a:ext cx="5329488" cy="5329488"/>
          </a:xfrm>
          <a:prstGeom prst="rect">
            <a:avLst/>
          </a:prstGeom>
        </p:spPr>
      </p:pic>
      <p:sp>
        <p:nvSpPr>
          <p:cNvPr id="8" name="Rounded Rectangle 6">
            <a:extLst>
              <a:ext uri="{FF2B5EF4-FFF2-40B4-BE49-F238E27FC236}">
                <a16:creationId xmlns:a16="http://schemas.microsoft.com/office/drawing/2014/main" id="{574FD555-D6D5-4D76-CFE9-69710606049F}"/>
              </a:ext>
            </a:extLst>
          </p:cNvPr>
          <p:cNvSpPr/>
          <p:nvPr/>
        </p:nvSpPr>
        <p:spPr bwMode="auto">
          <a:xfrm>
            <a:off x="1807185" y="3619173"/>
            <a:ext cx="9070940" cy="2375379"/>
          </a:xfrm>
          <a:prstGeom prst="roundRect">
            <a:avLst/>
          </a:prstGeom>
          <a:solidFill>
            <a:srgbClr val="FFFFFF"/>
          </a:solidFill>
          <a:ln w="9525" cap="flat" cmpd="sng" algn="ctr">
            <a:noFill/>
            <a:prstDash val="solid"/>
            <a:round/>
            <a:headEnd type="none" w="med" len="med"/>
            <a:tailEnd type="none" w="med" len="med"/>
          </a:ln>
          <a:effectLst>
            <a:outerShdw blurRad="342900" dir="8400000" sx="102000" sy="102000" algn="tr" rotWithShape="0">
              <a:prstClr val="black">
                <a:alpha val="5000"/>
              </a:prstClr>
            </a:outerShdw>
          </a:effectLst>
        </p:spPr>
        <p:txBody>
          <a:bodyPr vert="horz" wrap="square" lIns="72000" tIns="72000" rIns="72000" bIns="72000" numCol="1" rtlCol="0" anchor="ctr"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 typeface="Wingdings" pitchFamily="2" charset="2"/>
              <a:buNone/>
              <a:tabLst/>
              <a:defRPr/>
            </a:pPr>
            <a:endParaRPr kumimoji="0" lang="en-US" sz="1600" b="0" i="0" u="none" strike="noStrike" kern="0" cap="none" spc="0" normalizeH="0" baseline="0" noProof="0" dirty="0">
              <a:ln>
                <a:noFill/>
              </a:ln>
              <a:solidFill>
                <a:srgbClr val="4D4D4D"/>
              </a:solidFill>
              <a:effectLst/>
              <a:uLnTx/>
              <a:uFillTx/>
              <a:latin typeface="Arial" pitchFamily="34" charset="0"/>
              <a:cs typeface="SABIC Typeface Text Light"/>
            </a:endParaRPr>
          </a:p>
        </p:txBody>
      </p:sp>
      <p:sp>
        <p:nvSpPr>
          <p:cNvPr id="9" name="Content Placeholder 1">
            <a:extLst>
              <a:ext uri="{FF2B5EF4-FFF2-40B4-BE49-F238E27FC236}">
                <a16:creationId xmlns:a16="http://schemas.microsoft.com/office/drawing/2014/main" id="{D91DFE4F-2C55-D385-9F28-538E5FC138D3}"/>
              </a:ext>
            </a:extLst>
          </p:cNvPr>
          <p:cNvSpPr txBox="1">
            <a:spLocks/>
          </p:cNvSpPr>
          <p:nvPr/>
        </p:nvSpPr>
        <p:spPr>
          <a:xfrm>
            <a:off x="2231014" y="3336664"/>
            <a:ext cx="8470716" cy="2726405"/>
          </a:xfrm>
          <a:prstGeom prst="rect">
            <a:avLst/>
          </a:prstGeom>
        </p:spPr>
        <p:txBody>
          <a:bodyPr vert="horz" lIns="0" tIns="0" rIns="0" bIns="0" rtlCol="0">
            <a:noAutofit/>
          </a:bodyPr>
          <a:lstStyle>
            <a:lvl1pPr marL="0" indent="0" algn="l" rtl="0" eaLnBrk="1" fontAlgn="base" hangingPunct="1">
              <a:lnSpc>
                <a:spcPct val="120000"/>
              </a:lnSpc>
              <a:spcBef>
                <a:spcPts val="0"/>
              </a:spcBef>
              <a:spcAft>
                <a:spcPct val="0"/>
              </a:spcAft>
              <a:buClr>
                <a:schemeClr val="tx1"/>
              </a:buClr>
              <a:buFont typeface="Arial" pitchFamily="34" charset="0"/>
              <a:buNone/>
              <a:defRPr sz="1600" b="0">
                <a:solidFill>
                  <a:schemeClr val="tx1"/>
                </a:solidFill>
                <a:latin typeface="+mn-lt"/>
                <a:ea typeface="+mn-ea"/>
                <a:cs typeface="+mn-cs"/>
              </a:defRPr>
            </a:lvl1pPr>
            <a:lvl2pPr marL="274320" indent="-274320" algn="l" rtl="0" eaLnBrk="1" fontAlgn="base" hangingPunct="1">
              <a:lnSpc>
                <a:spcPct val="120000"/>
              </a:lnSpc>
              <a:spcBef>
                <a:spcPts val="0"/>
              </a:spcBef>
              <a:spcAft>
                <a:spcPct val="0"/>
              </a:spcAft>
              <a:buClr>
                <a:schemeClr val="tx1"/>
              </a:buClr>
              <a:buChar char="•"/>
              <a:defRPr sz="1600">
                <a:solidFill>
                  <a:schemeClr val="tx1"/>
                </a:solidFill>
                <a:latin typeface="+mn-lt"/>
              </a:defRPr>
            </a:lvl2pPr>
            <a:lvl3pPr marL="548640" indent="-274320" algn="l" rtl="0" eaLnBrk="1" fontAlgn="base" hangingPunct="1">
              <a:lnSpc>
                <a:spcPct val="120000"/>
              </a:lnSpc>
              <a:spcBef>
                <a:spcPts val="0"/>
              </a:spcBef>
              <a:spcAft>
                <a:spcPct val="0"/>
              </a:spcAft>
              <a:buClr>
                <a:schemeClr val="tx1"/>
              </a:buClr>
              <a:buChar char="•"/>
              <a:defRPr sz="1600">
                <a:solidFill>
                  <a:schemeClr val="tx1"/>
                </a:solidFill>
                <a:latin typeface="+mn-lt"/>
              </a:defRPr>
            </a:lvl3pPr>
            <a:lvl4pPr marL="822960" indent="-274320" algn="l" rtl="0" eaLnBrk="1" fontAlgn="base" hangingPunct="1">
              <a:lnSpc>
                <a:spcPct val="120000"/>
              </a:lnSpc>
              <a:spcBef>
                <a:spcPts val="0"/>
              </a:spcBef>
              <a:spcAft>
                <a:spcPct val="0"/>
              </a:spcAft>
              <a:buClr>
                <a:schemeClr val="tx1"/>
              </a:buClr>
              <a:buChar char="•"/>
              <a:defRPr sz="1600">
                <a:solidFill>
                  <a:schemeClr val="tx1"/>
                </a:solidFill>
                <a:latin typeface="+mn-lt"/>
              </a:defRPr>
            </a:lvl4pPr>
            <a:lvl5pPr marL="1097280" indent="-274320" algn="l" rtl="0" eaLnBrk="1" fontAlgn="base" hangingPunct="1">
              <a:lnSpc>
                <a:spcPct val="120000"/>
              </a:lnSpc>
              <a:spcBef>
                <a:spcPts val="0"/>
              </a:spcBef>
              <a:spcAft>
                <a:spcPct val="0"/>
              </a:spcAft>
              <a:buClr>
                <a:schemeClr val="tx1"/>
              </a:buClr>
              <a:buChar char="•"/>
              <a:defRPr sz="1600">
                <a:solidFill>
                  <a:schemeClr val="tx1"/>
                </a:solidFill>
                <a:latin typeface="+mn-lt"/>
              </a:defRPr>
            </a:lvl5pPr>
            <a:lvl6pPr marL="1975181" indent="-241859" algn="l" rtl="0" eaLnBrk="1" fontAlgn="base" hangingPunct="1">
              <a:spcBef>
                <a:spcPct val="30000"/>
              </a:spcBef>
              <a:spcAft>
                <a:spcPct val="0"/>
              </a:spcAft>
              <a:buChar char="•"/>
              <a:defRPr>
                <a:solidFill>
                  <a:srgbClr val="808080"/>
                </a:solidFill>
                <a:latin typeface="+mn-lt"/>
              </a:defRPr>
            </a:lvl6pPr>
            <a:lvl7pPr marL="2555643" indent="-241859" algn="l" rtl="0" eaLnBrk="1" fontAlgn="base" hangingPunct="1">
              <a:spcBef>
                <a:spcPct val="30000"/>
              </a:spcBef>
              <a:spcAft>
                <a:spcPct val="0"/>
              </a:spcAft>
              <a:buChar char="•"/>
              <a:defRPr>
                <a:solidFill>
                  <a:srgbClr val="808080"/>
                </a:solidFill>
                <a:latin typeface="+mn-lt"/>
              </a:defRPr>
            </a:lvl7pPr>
            <a:lvl8pPr marL="3136104" indent="-241859" algn="l" rtl="0" eaLnBrk="1" fontAlgn="base" hangingPunct="1">
              <a:spcBef>
                <a:spcPct val="30000"/>
              </a:spcBef>
              <a:spcAft>
                <a:spcPct val="0"/>
              </a:spcAft>
              <a:buChar char="•"/>
              <a:defRPr>
                <a:solidFill>
                  <a:srgbClr val="808080"/>
                </a:solidFill>
                <a:latin typeface="+mn-lt"/>
              </a:defRPr>
            </a:lvl8pPr>
            <a:lvl9pPr marL="3716566" indent="-241859" algn="l" rtl="0" eaLnBrk="1" fontAlgn="base" hangingPunct="1">
              <a:spcBef>
                <a:spcPct val="30000"/>
              </a:spcBef>
              <a:spcAft>
                <a:spcPct val="0"/>
              </a:spcAft>
              <a:buChar char="•"/>
              <a:defRPr>
                <a:solidFill>
                  <a:srgbClr val="808080"/>
                </a:solidFill>
                <a:latin typeface="+mn-lt"/>
              </a:defRPr>
            </a:lvl9pPr>
          </a:lstStyle>
          <a:p>
            <a:pPr marL="171450" marR="0" lvl="0" indent="-171450" algn="l" defTabSz="914400" rtl="0" eaLnBrk="1" fontAlgn="base" latinLnBrk="0" hangingPunct="1">
              <a:lnSpc>
                <a:spcPct val="120000"/>
              </a:lnSpc>
              <a:spcBef>
                <a:spcPts val="0"/>
              </a:spcBef>
              <a:spcAft>
                <a:spcPct val="0"/>
              </a:spcAft>
              <a:buClr>
                <a:srgbClr val="009FDF"/>
              </a:buClr>
              <a:buSzTx/>
              <a:buFont typeface="Wingdings" panose="05000000000000000000" pitchFamily="2" charset="2"/>
              <a:buChar char="§"/>
              <a:tabLst/>
              <a:defRPr/>
            </a:pPr>
            <a:endParaRPr kumimoji="0" lang="en-US" sz="1200" b="0" i="0" u="none" strike="noStrike" kern="0" cap="none" spc="0" normalizeH="0" baseline="0" noProof="0" dirty="0">
              <a:ln>
                <a:noFill/>
              </a:ln>
              <a:solidFill>
                <a:srgbClr val="4D4D4D"/>
              </a:solidFill>
              <a:effectLst/>
              <a:uLnTx/>
              <a:uFillTx/>
              <a:latin typeface="SABIC Typeface Text Light"/>
              <a:ea typeface="+mn-ea"/>
              <a:cs typeface="SABIC Typeface Text Light"/>
            </a:endParaRPr>
          </a:p>
          <a:p>
            <a:pPr marR="0" lvl="0" algn="l" defTabSz="914400" rtl="0" eaLnBrk="1" fontAlgn="base" latinLnBrk="0" hangingPunct="1">
              <a:lnSpc>
                <a:spcPct val="100000"/>
              </a:lnSpc>
              <a:spcBef>
                <a:spcPts val="0"/>
              </a:spcBef>
              <a:spcAft>
                <a:spcPct val="0"/>
              </a:spcAft>
              <a:buClr>
                <a:srgbClr val="009FDF"/>
              </a:buClr>
              <a:buSzTx/>
              <a:tabLst/>
              <a:defRPr/>
            </a:pPr>
            <a:endParaRPr lang="en-US" sz="1200" kern="0" dirty="0">
              <a:solidFill>
                <a:srgbClr val="4D4D4D"/>
              </a:solidFill>
              <a:latin typeface="SABIC Typeface Text Light"/>
              <a:cs typeface="SABIC Typeface Text Light"/>
            </a:endParaRPr>
          </a:p>
          <a:p>
            <a:pPr marR="0" lvl="0" algn="l" defTabSz="914400" rtl="0" eaLnBrk="1" fontAlgn="base" latinLnBrk="0" hangingPunct="1">
              <a:lnSpc>
                <a:spcPct val="100000"/>
              </a:lnSpc>
              <a:spcBef>
                <a:spcPts val="0"/>
              </a:spcBef>
              <a:spcAft>
                <a:spcPct val="0"/>
              </a:spcAft>
              <a:buClr>
                <a:srgbClr val="009FDF"/>
              </a:buClr>
              <a:buSzTx/>
              <a:tabLst/>
              <a:defRPr/>
            </a:pPr>
            <a:endParaRPr kumimoji="0" lang="en-US" sz="1600" b="0" i="0" u="none" strike="noStrike" kern="0" cap="none" spc="0" normalizeH="0" baseline="0" noProof="0" dirty="0">
              <a:ln>
                <a:noFill/>
              </a:ln>
              <a:solidFill>
                <a:srgbClr val="009FDF"/>
              </a:solidFill>
              <a:effectLst/>
              <a:uLnTx/>
              <a:uFillTx/>
              <a:latin typeface="SABIC Typeface Text Light"/>
              <a:ea typeface="+mn-ea"/>
              <a:cs typeface="SABIC Typeface Text Light"/>
            </a:endParaRPr>
          </a:p>
          <a:p>
            <a:pPr marL="285750" marR="0" lvl="0" indent="-285750" algn="l" defTabSz="914400" rtl="0" eaLnBrk="1" fontAlgn="base" latinLnBrk="0" hangingPunct="1">
              <a:lnSpc>
                <a:spcPct val="150000"/>
              </a:lnSpc>
              <a:spcBef>
                <a:spcPts val="0"/>
              </a:spcBef>
              <a:spcAft>
                <a:spcPct val="0"/>
              </a:spcAft>
              <a:buClr>
                <a:srgbClr val="0A7E42"/>
              </a:buClr>
              <a:buSzTx/>
              <a:buFont typeface="Wingdings" panose="05000000000000000000" pitchFamily="2" charset="2"/>
              <a:buChar char="§"/>
              <a:tabLst/>
              <a:defRPr/>
            </a:pPr>
            <a:r>
              <a:rPr lang="en-US" sz="2000" dirty="0">
                <a:solidFill>
                  <a:schemeClr val="accent6">
                    <a:lumMod val="60000"/>
                    <a:lumOff val="40000"/>
                  </a:schemeClr>
                </a:solidFill>
                <a:latin typeface="Cabin" pitchFamily="34" charset="0"/>
              </a:rPr>
              <a:t>Clinical Validation and Expert Review</a:t>
            </a:r>
          </a:p>
          <a:p>
            <a:pPr marL="285750" marR="0" lvl="0" indent="-285750" algn="l" defTabSz="914400" rtl="0" eaLnBrk="1" fontAlgn="base" latinLnBrk="0" hangingPunct="1">
              <a:lnSpc>
                <a:spcPct val="150000"/>
              </a:lnSpc>
              <a:spcBef>
                <a:spcPts val="0"/>
              </a:spcBef>
              <a:spcAft>
                <a:spcPct val="0"/>
              </a:spcAft>
              <a:buClr>
                <a:srgbClr val="0A7E42"/>
              </a:buClr>
              <a:buSzTx/>
              <a:buFont typeface="Wingdings" panose="05000000000000000000" pitchFamily="2" charset="2"/>
              <a:buChar char="§"/>
              <a:tabLst/>
              <a:defRPr/>
            </a:pPr>
            <a:r>
              <a:rPr lang="en-US" sz="2000" dirty="0">
                <a:solidFill>
                  <a:schemeClr val="accent6">
                    <a:lumMod val="60000"/>
                    <a:lumOff val="40000"/>
                  </a:schemeClr>
                </a:solidFill>
                <a:latin typeface="Cabin" pitchFamily="34" charset="0"/>
              </a:rPr>
              <a:t>Model Optimization</a:t>
            </a:r>
          </a:p>
          <a:p>
            <a:pPr marL="285750" marR="0" lvl="0" indent="-285750" algn="l" defTabSz="914400" rtl="0" eaLnBrk="1" fontAlgn="base" latinLnBrk="0" hangingPunct="1">
              <a:lnSpc>
                <a:spcPct val="150000"/>
              </a:lnSpc>
              <a:spcBef>
                <a:spcPts val="0"/>
              </a:spcBef>
              <a:spcAft>
                <a:spcPct val="0"/>
              </a:spcAft>
              <a:buClr>
                <a:srgbClr val="0A7E42"/>
              </a:buClr>
              <a:buSzTx/>
              <a:buFont typeface="Wingdings" panose="05000000000000000000" pitchFamily="2" charset="2"/>
              <a:buChar char="§"/>
              <a:tabLst/>
              <a:defRPr/>
            </a:pPr>
            <a:r>
              <a:rPr lang="en-US" sz="2000" dirty="0">
                <a:solidFill>
                  <a:schemeClr val="accent6">
                    <a:lumMod val="60000"/>
                    <a:lumOff val="40000"/>
                  </a:schemeClr>
                </a:solidFill>
                <a:latin typeface="Cabin" pitchFamily="34" charset="0"/>
              </a:rPr>
              <a:t>Real-Time Clinical Integration</a:t>
            </a:r>
          </a:p>
          <a:p>
            <a:pPr marL="285750" marR="0" lvl="0" indent="-285750" algn="l" defTabSz="914400" rtl="0" eaLnBrk="1" fontAlgn="base" latinLnBrk="0" hangingPunct="1">
              <a:lnSpc>
                <a:spcPct val="150000"/>
              </a:lnSpc>
              <a:spcBef>
                <a:spcPts val="0"/>
              </a:spcBef>
              <a:spcAft>
                <a:spcPct val="0"/>
              </a:spcAft>
              <a:buClr>
                <a:srgbClr val="0A7E42"/>
              </a:buClr>
              <a:buSzTx/>
              <a:buFont typeface="Wingdings" panose="05000000000000000000" pitchFamily="2" charset="2"/>
              <a:buChar char="§"/>
              <a:tabLst/>
              <a:defRPr/>
            </a:pPr>
            <a:r>
              <a:rPr lang="en-US" sz="2000" dirty="0">
                <a:solidFill>
                  <a:schemeClr val="accent6">
                    <a:lumMod val="60000"/>
                    <a:lumOff val="40000"/>
                  </a:schemeClr>
                </a:solidFill>
                <a:latin typeface="Cabin" pitchFamily="34" charset="0"/>
              </a:rPr>
              <a:t>Generalization to Other Domains</a:t>
            </a:r>
            <a:br>
              <a:rPr kumimoji="0" lang="en-US" sz="1600" b="0" i="0" u="none" strike="noStrike" kern="0" cap="none" spc="0" normalizeH="0" baseline="0" noProof="0" dirty="0">
                <a:ln>
                  <a:noFill/>
                </a:ln>
                <a:solidFill>
                  <a:srgbClr val="009FDF"/>
                </a:solidFill>
                <a:effectLst/>
                <a:uLnTx/>
                <a:uFillTx/>
                <a:latin typeface="SABIC Typeface Text Light"/>
                <a:ea typeface="+mn-ea"/>
                <a:cs typeface="SABIC Typeface Text Light"/>
              </a:rPr>
            </a:br>
            <a:endParaRPr kumimoji="0" lang="en-US" sz="1600" b="0" i="0" u="none" strike="noStrike" kern="0" cap="none" spc="0" normalizeH="0" baseline="0" noProof="0" dirty="0">
              <a:ln>
                <a:noFill/>
              </a:ln>
              <a:solidFill>
                <a:srgbClr val="009FDF"/>
              </a:solidFill>
              <a:effectLst/>
              <a:uLnTx/>
              <a:uFillTx/>
              <a:latin typeface="SABIC Typeface Text Light"/>
              <a:ea typeface="+mn-ea"/>
              <a:cs typeface="SABIC Typeface Text Light"/>
            </a:endParaRPr>
          </a:p>
        </p:txBody>
      </p:sp>
      <p:pic>
        <p:nvPicPr>
          <p:cNvPr id="10" name="Picture 9">
            <a:extLst>
              <a:ext uri="{FF2B5EF4-FFF2-40B4-BE49-F238E27FC236}">
                <a16:creationId xmlns:a16="http://schemas.microsoft.com/office/drawing/2014/main" id="{023C5C44-9FA8-9D47-C92D-E65355C7907D}"/>
              </a:ext>
            </a:extLst>
          </p:cNvPr>
          <p:cNvPicPr>
            <a:picLocks noChangeAspect="1"/>
          </p:cNvPicPr>
          <p:nvPr/>
        </p:nvPicPr>
        <p:blipFill>
          <a:blip r:embed="rId6">
            <a:duotone>
              <a:prstClr val="black"/>
              <a:schemeClr val="accent6">
                <a:tint val="45000"/>
                <a:satMod val="400000"/>
              </a:schemeClr>
            </a:duotone>
            <a:extLst>
              <a:ext uri="{BEBA8EAE-BF5A-486C-A8C5-ECC9F3942E4B}">
                <a14:imgProps xmlns:a14="http://schemas.microsoft.com/office/drawing/2010/main">
                  <a14:imgLayer r:embed="rId7">
                    <a14:imgEffect>
                      <a14:backgroundRemoval t="7500" b="96875" l="2338" r="99575">
                        <a14:foregroundMark x1="6376" y1="37500" x2="6376" y2="37500"/>
                        <a14:foregroundMark x1="3294" y1="37500" x2="3294" y2="37500"/>
                        <a14:foregroundMark x1="2338" y1="26875" x2="2338" y2="26875"/>
                        <a14:foregroundMark x1="6323" y1="24375" x2="30765" y2="59375"/>
                        <a14:foregroundMark x1="30765" y1="59375" x2="89373" y2="25000"/>
                        <a14:foregroundMark x1="6164" y1="20000" x2="1435" y2="68750"/>
                        <a14:foregroundMark x1="1435" y1="68750" x2="10680" y2="91875"/>
                        <a14:foregroundMark x1="10680" y1="91875" x2="10680" y2="91875"/>
                        <a14:foregroundMark x1="90542" y1="18750" x2="97450" y2="58125"/>
                        <a14:foregroundMark x1="97450" y1="58125" x2="90011" y2="96875"/>
                        <a14:foregroundMark x1="90011" y1="96875" x2="83634" y2="85625"/>
                        <a14:foregroundMark x1="96706" y1="36875" x2="96706" y2="36875"/>
                        <a14:foregroundMark x1="99150" y1="18750" x2="99150" y2="18750"/>
                        <a14:foregroundMark x1="98831" y1="9375" x2="98831" y2="9375"/>
                        <a14:foregroundMark x1="64506" y1="4375" x2="80287" y2="6875"/>
                        <a14:foregroundMark x1="80287" y1="6875" x2="90861" y2="3750"/>
                        <a14:foregroundMark x1="90861" y1="3750" x2="98087" y2="7500"/>
                        <a14:foregroundMark x1="98087" y1="7500" x2="99575" y2="61250"/>
                      </a14:backgroundRemoval>
                    </a14:imgEffect>
                    <a14:imgEffect>
                      <a14:brightnessContrast bright="-20000"/>
                    </a14:imgEffect>
                  </a14:imgLayer>
                </a14:imgProps>
              </a:ext>
            </a:extLst>
          </a:blip>
          <a:stretch>
            <a:fillRect/>
          </a:stretch>
        </p:blipFill>
        <p:spPr>
          <a:xfrm>
            <a:off x="1725803" y="2883140"/>
            <a:ext cx="6598967" cy="817265"/>
          </a:xfrm>
          <a:prstGeom prst="rect">
            <a:avLst/>
          </a:prstGeom>
        </p:spPr>
      </p:pic>
      <p:sp>
        <p:nvSpPr>
          <p:cNvPr id="11" name="Rectangle 10">
            <a:extLst>
              <a:ext uri="{FF2B5EF4-FFF2-40B4-BE49-F238E27FC236}">
                <a16:creationId xmlns:a16="http://schemas.microsoft.com/office/drawing/2014/main" id="{785F4839-B3C4-30BE-E536-C57A301AF2E4}"/>
              </a:ext>
            </a:extLst>
          </p:cNvPr>
          <p:cNvSpPr/>
          <p:nvPr/>
        </p:nvSpPr>
        <p:spPr>
          <a:xfrm>
            <a:off x="1807185" y="3070741"/>
            <a:ext cx="3507560" cy="461665"/>
          </a:xfrm>
          <a:prstGeom prst="rect">
            <a:avLst/>
          </a:prstGeom>
        </p:spPr>
        <p:txBody>
          <a:bodyPr wrap="square">
            <a:spAutoFit/>
          </a:bodyPr>
          <a:lstStyle/>
          <a:p>
            <a:r>
              <a:rPr lang="en-US" sz="2400" b="1" dirty="0">
                <a:solidFill>
                  <a:srgbClr val="FFFFFF"/>
                </a:solidFill>
                <a:latin typeface="SABIC Typeface Text Light"/>
                <a:cs typeface="SABIC Typeface Text Light"/>
              </a:rPr>
              <a:t> Future Work</a:t>
            </a:r>
          </a:p>
        </p:txBody>
      </p:sp>
    </p:spTree>
    <p:extLst>
      <p:ext uri="{BB962C8B-B14F-4D97-AF65-F5344CB8AC3E}">
        <p14:creationId xmlns:p14="http://schemas.microsoft.com/office/powerpoint/2010/main" val="37998402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E7AA0F-CBF8-8962-0078-D6BDA5BED209}"/>
            </a:ext>
          </a:extLst>
        </p:cNvPr>
        <p:cNvGrpSpPr/>
        <p:nvPr/>
      </p:nvGrpSpPr>
      <p:grpSpPr>
        <a:xfrm>
          <a:off x="0" y="0"/>
          <a:ext cx="0" cy="0"/>
          <a:chOff x="0" y="0"/>
          <a:chExt cx="0" cy="0"/>
        </a:xfrm>
      </p:grpSpPr>
      <p:pic>
        <p:nvPicPr>
          <p:cNvPr id="28" name="Picture 27" descr="A green and white logo&#10;&#10;AI-generated content may be incorrect.">
            <a:extLst>
              <a:ext uri="{FF2B5EF4-FFF2-40B4-BE49-F238E27FC236}">
                <a16:creationId xmlns:a16="http://schemas.microsoft.com/office/drawing/2014/main" id="{A9C9EFF4-7315-1D45-5526-068B5B06C6D2}"/>
              </a:ext>
            </a:extLst>
          </p:cNvPr>
          <p:cNvPicPr>
            <a:picLocks noChangeAspect="1"/>
          </p:cNvPicPr>
          <p:nvPr/>
        </p:nvPicPr>
        <p:blipFill>
          <a:blip r:embed="rId2"/>
          <a:stretch>
            <a:fillRect/>
          </a:stretch>
        </p:blipFill>
        <p:spPr>
          <a:xfrm>
            <a:off x="13001903" y="176700"/>
            <a:ext cx="1080000" cy="1004400"/>
          </a:xfrm>
          <a:prstGeom prst="rect">
            <a:avLst/>
          </a:prstGeom>
        </p:spPr>
      </p:pic>
      <p:sp>
        <p:nvSpPr>
          <p:cNvPr id="29" name="Rectangle 28">
            <a:extLst>
              <a:ext uri="{FF2B5EF4-FFF2-40B4-BE49-F238E27FC236}">
                <a16:creationId xmlns:a16="http://schemas.microsoft.com/office/drawing/2014/main" id="{D79F65A8-7230-913B-A27E-3015AF9DE936}"/>
              </a:ext>
            </a:extLst>
          </p:cNvPr>
          <p:cNvSpPr/>
          <p:nvPr/>
        </p:nvSpPr>
        <p:spPr bwMode="auto">
          <a:xfrm>
            <a:off x="588215" y="1341620"/>
            <a:ext cx="13514039" cy="45719"/>
          </a:xfrm>
          <a:prstGeom prst="rect">
            <a:avLst/>
          </a:prstGeom>
          <a:gradFill flip="none" rotWithShape="1">
            <a:gsLst>
              <a:gs pos="31000">
                <a:srgbClr val="8AB097"/>
              </a:gs>
              <a:gs pos="0">
                <a:schemeClr val="accent1">
                  <a:lumMod val="5000"/>
                  <a:lumOff val="95000"/>
                </a:schemeClr>
              </a:gs>
              <a:gs pos="100000">
                <a:srgbClr val="4A8156"/>
              </a:gs>
            </a:gsLst>
            <a:lin ang="10800000" scaled="1"/>
            <a:tileRect/>
          </a:gradFill>
          <a:ln w="9525" cap="flat" cmpd="sng" algn="ctr">
            <a:noFill/>
            <a:prstDash val="solid"/>
            <a:round/>
            <a:headEnd type="none" w="med" len="med"/>
            <a:tailEnd type="none" w="med" len="med"/>
          </a:ln>
          <a:effectLst/>
        </p:spPr>
        <p:txBody>
          <a:bodyPr vert="horz" wrap="square" lIns="72000" tIns="72000" rIns="72000" bIns="72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Wingdings" pitchFamily="2" charset="2"/>
              <a:buNone/>
              <a:tabLst/>
            </a:pPr>
            <a:endParaRPr kumimoji="0" lang="en-US" sz="1600" b="0" i="0" u="none" strike="noStrike" cap="none" normalizeH="0" baseline="0" dirty="0">
              <a:ln>
                <a:noFill/>
              </a:ln>
              <a:solidFill>
                <a:schemeClr val="tx1"/>
              </a:solidFill>
              <a:effectLst/>
              <a:latin typeface="Arial" pitchFamily="34" charset="0"/>
            </a:endParaRPr>
          </a:p>
        </p:txBody>
      </p:sp>
      <p:sp>
        <p:nvSpPr>
          <p:cNvPr id="30" name="Rectangle 29">
            <a:extLst>
              <a:ext uri="{FF2B5EF4-FFF2-40B4-BE49-F238E27FC236}">
                <a16:creationId xmlns:a16="http://schemas.microsoft.com/office/drawing/2014/main" id="{105BFC5F-F028-8C8A-26AC-461F3851747C}"/>
              </a:ext>
            </a:extLst>
          </p:cNvPr>
          <p:cNvSpPr/>
          <p:nvPr/>
        </p:nvSpPr>
        <p:spPr bwMode="auto">
          <a:xfrm>
            <a:off x="558180" y="7719060"/>
            <a:ext cx="13514039" cy="45719"/>
          </a:xfrm>
          <a:prstGeom prst="rect">
            <a:avLst/>
          </a:prstGeom>
          <a:gradFill flip="none" rotWithShape="1">
            <a:gsLst>
              <a:gs pos="31000">
                <a:srgbClr val="8AB097"/>
              </a:gs>
              <a:gs pos="0">
                <a:schemeClr val="accent1">
                  <a:lumMod val="5000"/>
                  <a:lumOff val="95000"/>
                </a:schemeClr>
              </a:gs>
              <a:gs pos="100000">
                <a:srgbClr val="4A8156"/>
              </a:gs>
            </a:gsLst>
            <a:lin ang="10800000" scaled="1"/>
            <a:tileRect/>
          </a:gradFill>
          <a:ln w="9525" cap="flat" cmpd="sng" algn="ctr">
            <a:noFill/>
            <a:prstDash val="solid"/>
            <a:round/>
            <a:headEnd type="none" w="med" len="med"/>
            <a:tailEnd type="none" w="med" len="med"/>
          </a:ln>
          <a:effectLst/>
        </p:spPr>
        <p:txBody>
          <a:bodyPr vert="horz" wrap="square" lIns="72000" tIns="72000" rIns="72000" bIns="72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Wingdings" pitchFamily="2" charset="2"/>
              <a:buNone/>
              <a:tabLst/>
            </a:pPr>
            <a:endParaRPr kumimoji="0" lang="en-US" sz="1600" b="0" i="0" u="none" strike="noStrike" cap="none" normalizeH="0" baseline="0" dirty="0">
              <a:ln>
                <a:noFill/>
              </a:ln>
              <a:solidFill>
                <a:schemeClr val="tx1"/>
              </a:solidFill>
              <a:effectLst/>
              <a:latin typeface="Arial" pitchFamily="34" charset="0"/>
            </a:endParaRPr>
          </a:p>
        </p:txBody>
      </p:sp>
      <p:sp>
        <p:nvSpPr>
          <p:cNvPr id="31" name="Title 4">
            <a:extLst>
              <a:ext uri="{FF2B5EF4-FFF2-40B4-BE49-F238E27FC236}">
                <a16:creationId xmlns:a16="http://schemas.microsoft.com/office/drawing/2014/main" id="{C415CB07-363A-B153-641D-9B7C3822C0B3}"/>
              </a:ext>
            </a:extLst>
          </p:cNvPr>
          <p:cNvSpPr txBox="1">
            <a:spLocks/>
          </p:cNvSpPr>
          <p:nvPr/>
        </p:nvSpPr>
        <p:spPr>
          <a:xfrm>
            <a:off x="588216" y="487680"/>
            <a:ext cx="11931185" cy="6934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200" dirty="0">
                <a:latin typeface="Unbounded" pitchFamily="34" charset="0"/>
              </a:rPr>
              <a:t>What I Learned</a:t>
            </a:r>
          </a:p>
        </p:txBody>
      </p:sp>
      <p:grpSp>
        <p:nvGrpSpPr>
          <p:cNvPr id="2" name="Group 1">
            <a:extLst>
              <a:ext uri="{FF2B5EF4-FFF2-40B4-BE49-F238E27FC236}">
                <a16:creationId xmlns:a16="http://schemas.microsoft.com/office/drawing/2014/main" id="{C3C006A7-94F0-0D60-9785-D18373DF59D2}"/>
              </a:ext>
            </a:extLst>
          </p:cNvPr>
          <p:cNvGrpSpPr/>
          <p:nvPr/>
        </p:nvGrpSpPr>
        <p:grpSpPr>
          <a:xfrm>
            <a:off x="2204987" y="2501385"/>
            <a:ext cx="2991583" cy="1855728"/>
            <a:chOff x="5805969" y="1116650"/>
            <a:chExt cx="2991583" cy="1855728"/>
          </a:xfrm>
        </p:grpSpPr>
        <p:sp>
          <p:nvSpPr>
            <p:cNvPr id="3" name="Rectangle: Rounded Corners 202">
              <a:extLst>
                <a:ext uri="{FF2B5EF4-FFF2-40B4-BE49-F238E27FC236}">
                  <a16:creationId xmlns:a16="http://schemas.microsoft.com/office/drawing/2014/main" id="{5FB2FF02-3DCE-F824-3A14-ED6D882D6507}"/>
                </a:ext>
              </a:extLst>
            </p:cNvPr>
            <p:cNvSpPr/>
            <p:nvPr/>
          </p:nvSpPr>
          <p:spPr bwMode="auto">
            <a:xfrm>
              <a:off x="5805969" y="1116650"/>
              <a:ext cx="2991583" cy="1855728"/>
            </a:xfrm>
            <a:prstGeom prst="roundRect">
              <a:avLst>
                <a:gd name="adj" fmla="val 1595"/>
              </a:avLst>
            </a:prstGeom>
            <a:solidFill>
              <a:srgbClr val="F5F5F5"/>
            </a:solidFill>
            <a:ln w="15875" cap="rnd" cmpd="sng" algn="ctr">
              <a:solidFill>
                <a:srgbClr val="0A7E42"/>
              </a:solidFill>
              <a:prstDash val="dash"/>
              <a:round/>
              <a:headEnd type="none" w="med" len="med"/>
              <a:tailEnd type="none" w="med" len="med"/>
            </a:ln>
            <a:effectLst/>
          </p:spPr>
          <p:txBody>
            <a:bodyPr vert="horz" wrap="square" lIns="72000" tIns="72000" rIns="72000" bIns="72000" numCol="1" rtlCol="0" anchor="ctr"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 typeface="Wingdings" pitchFamily="2" charset="2"/>
                <a:buNone/>
                <a:tabLst/>
                <a:defRPr/>
              </a:pPr>
              <a:endParaRPr kumimoji="0" lang="en-AU" sz="1600" b="0" i="0" u="none" strike="noStrike" kern="0" cap="none" spc="0" normalizeH="0" baseline="0" noProof="0" dirty="0">
                <a:ln>
                  <a:noFill/>
                </a:ln>
                <a:solidFill>
                  <a:srgbClr val="4D4D4D"/>
                </a:solidFill>
                <a:effectLst/>
                <a:uLnTx/>
                <a:uFillTx/>
                <a:latin typeface="Arial" pitchFamily="34" charset="0"/>
                <a:cs typeface="SABIC Typeface Text Light"/>
              </a:endParaRPr>
            </a:p>
          </p:txBody>
        </p:sp>
        <p:sp>
          <p:nvSpPr>
            <p:cNvPr id="4" name="TextBox 3">
              <a:extLst>
                <a:ext uri="{FF2B5EF4-FFF2-40B4-BE49-F238E27FC236}">
                  <a16:creationId xmlns:a16="http://schemas.microsoft.com/office/drawing/2014/main" id="{4330AC54-481B-5016-D0C3-1501144D7F53}"/>
                </a:ext>
              </a:extLst>
            </p:cNvPr>
            <p:cNvSpPr txBox="1"/>
            <p:nvPr/>
          </p:nvSpPr>
          <p:spPr bwMode="auto">
            <a:xfrm>
              <a:off x="6472466" y="1577247"/>
              <a:ext cx="2303785"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prstTxWarp prst="textNoShape">
                <a:avLst/>
              </a:prstTxWarp>
              <a:spAutoFit/>
            </a:bodyPr>
            <a:lstStyle/>
            <a:p>
              <a:pPr marL="0" marR="0" lvl="0" indent="0" defTabSz="914400" eaLnBrk="1" fontAlgn="base" latinLnBrk="0" hangingPunct="1">
                <a:lnSpc>
                  <a:spcPct val="100000"/>
                </a:lnSpc>
                <a:spcBef>
                  <a:spcPct val="0"/>
                </a:spcBef>
                <a:spcAft>
                  <a:spcPct val="0"/>
                </a:spcAft>
                <a:buClr>
                  <a:srgbClr val="009FDF"/>
                </a:buClr>
                <a:buSzTx/>
                <a:buFontTx/>
                <a:buNone/>
                <a:tabLst/>
                <a:defRPr/>
              </a:pPr>
              <a:r>
                <a:rPr lang="en-US" sz="1000" dirty="0">
                  <a:solidFill>
                    <a:schemeClr val="tx1">
                      <a:lumMod val="75000"/>
                      <a:lumOff val="25000"/>
                    </a:schemeClr>
                  </a:solidFill>
                  <a:cs typeface="Arial" pitchFamily="34" charset="0"/>
                </a:rPr>
                <a:t>Gained a strong understanding of breast cancer pathology, particularly how histopathological features (like nuclear irregularities) can be identified and leveraged by deep learning models for diagnosis.</a:t>
              </a:r>
            </a:p>
          </p:txBody>
        </p:sp>
        <p:sp>
          <p:nvSpPr>
            <p:cNvPr id="5" name="TextBox 4">
              <a:extLst>
                <a:ext uri="{FF2B5EF4-FFF2-40B4-BE49-F238E27FC236}">
                  <a16:creationId xmlns:a16="http://schemas.microsoft.com/office/drawing/2014/main" id="{8DE2B7A7-DA75-6FD2-E93E-B4886B65CBC5}"/>
                </a:ext>
              </a:extLst>
            </p:cNvPr>
            <p:cNvSpPr txBox="1"/>
            <p:nvPr/>
          </p:nvSpPr>
          <p:spPr bwMode="auto">
            <a:xfrm>
              <a:off x="6384546" y="1221922"/>
              <a:ext cx="2303785"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prstTxWarp prst="textNoShape">
                <a:avLst/>
              </a:prstTxWarp>
              <a:spAutoFit/>
            </a:bodyPr>
            <a:lstStyle/>
            <a:p>
              <a:pPr marL="0" marR="0" lvl="0" indent="0" defTabSz="914400" eaLnBrk="1" fontAlgn="base" latinLnBrk="0" hangingPunct="1">
                <a:lnSpc>
                  <a:spcPct val="100000"/>
                </a:lnSpc>
                <a:spcBef>
                  <a:spcPct val="0"/>
                </a:spcBef>
                <a:spcAft>
                  <a:spcPct val="0"/>
                </a:spcAft>
                <a:buClr>
                  <a:srgbClr val="009FDF"/>
                </a:buClr>
                <a:buSzTx/>
                <a:buFontTx/>
                <a:buNone/>
                <a:tabLst/>
                <a:defRPr/>
              </a:pPr>
              <a:r>
                <a:rPr lang="en-US" sz="1200" dirty="0">
                  <a:solidFill>
                    <a:schemeClr val="accent6">
                      <a:lumMod val="60000"/>
                      <a:lumOff val="40000"/>
                    </a:schemeClr>
                  </a:solidFill>
                  <a:latin typeface="Cabin" pitchFamily="34" charset="0"/>
                </a:rPr>
                <a:t>Breast Cancer Knowledge</a:t>
              </a:r>
            </a:p>
          </p:txBody>
        </p:sp>
      </p:grpSp>
      <p:sp>
        <p:nvSpPr>
          <p:cNvPr id="6" name="Rectangle: Rounded Corners 205">
            <a:extLst>
              <a:ext uri="{FF2B5EF4-FFF2-40B4-BE49-F238E27FC236}">
                <a16:creationId xmlns:a16="http://schemas.microsoft.com/office/drawing/2014/main" id="{D3CACC66-CD8A-E110-1751-B0D9F34FFE2E}"/>
              </a:ext>
            </a:extLst>
          </p:cNvPr>
          <p:cNvSpPr/>
          <p:nvPr/>
        </p:nvSpPr>
        <p:spPr bwMode="auto">
          <a:xfrm>
            <a:off x="1781500" y="3009160"/>
            <a:ext cx="830997" cy="830997"/>
          </a:xfrm>
          <a:prstGeom prst="roundRect">
            <a:avLst>
              <a:gd name="adj" fmla="val 2912"/>
            </a:avLst>
          </a:prstGeom>
          <a:solidFill>
            <a:srgbClr val="0A7E42"/>
          </a:solidFill>
          <a:ln w="38100" cap="flat" cmpd="sng" algn="ctr">
            <a:noFill/>
            <a:prstDash val="solid"/>
            <a:round/>
            <a:headEnd type="none" w="med" len="med"/>
            <a:tailEnd type="none" w="med" len="med"/>
          </a:ln>
          <a:effectLst/>
        </p:spPr>
        <p:txBody>
          <a:bodyPr vert="horz" wrap="square" lIns="72000" tIns="72000" rIns="72000" bIns="72000" numCol="1" rtlCol="0" anchor="ctr"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 typeface="Wingdings" pitchFamily="2" charset="2"/>
              <a:buNone/>
              <a:tabLst/>
              <a:defRPr/>
            </a:pPr>
            <a:endParaRPr kumimoji="0" lang="en-AU" sz="1600" b="0" i="0" u="none" strike="noStrike" kern="0" cap="none" spc="0" normalizeH="0" baseline="0" noProof="0" dirty="0">
              <a:ln>
                <a:noFill/>
              </a:ln>
              <a:solidFill>
                <a:srgbClr val="4D4D4D"/>
              </a:solidFill>
              <a:effectLst/>
              <a:uLnTx/>
              <a:uFillTx/>
              <a:latin typeface="Arial" pitchFamily="34" charset="0"/>
              <a:cs typeface="SABIC Typeface Text Light"/>
            </a:endParaRPr>
          </a:p>
        </p:txBody>
      </p:sp>
      <p:pic>
        <p:nvPicPr>
          <p:cNvPr id="7" name="Picture 6">
            <a:extLst>
              <a:ext uri="{FF2B5EF4-FFF2-40B4-BE49-F238E27FC236}">
                <a16:creationId xmlns:a16="http://schemas.microsoft.com/office/drawing/2014/main" id="{AE2B689E-B031-36F7-42DD-C63A1B3282F5}"/>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Lst>
          </a:blip>
          <a:srcRect/>
          <a:stretch/>
        </p:blipFill>
        <p:spPr>
          <a:xfrm>
            <a:off x="1867592" y="3094635"/>
            <a:ext cx="658023" cy="658023"/>
          </a:xfrm>
          <a:prstGeom prst="rect">
            <a:avLst/>
          </a:prstGeom>
        </p:spPr>
      </p:pic>
      <p:grpSp>
        <p:nvGrpSpPr>
          <p:cNvPr id="8" name="Group 7">
            <a:extLst>
              <a:ext uri="{FF2B5EF4-FFF2-40B4-BE49-F238E27FC236}">
                <a16:creationId xmlns:a16="http://schemas.microsoft.com/office/drawing/2014/main" id="{63794CC0-D9DC-51BE-4C4B-24826AA89AAA}"/>
              </a:ext>
            </a:extLst>
          </p:cNvPr>
          <p:cNvGrpSpPr/>
          <p:nvPr/>
        </p:nvGrpSpPr>
        <p:grpSpPr>
          <a:xfrm>
            <a:off x="6037230" y="2501385"/>
            <a:ext cx="2991583" cy="1855728"/>
            <a:chOff x="5805969" y="1116650"/>
            <a:chExt cx="2991583" cy="1855728"/>
          </a:xfrm>
        </p:grpSpPr>
        <p:sp>
          <p:nvSpPr>
            <p:cNvPr id="9" name="Rectangle: Rounded Corners 202">
              <a:extLst>
                <a:ext uri="{FF2B5EF4-FFF2-40B4-BE49-F238E27FC236}">
                  <a16:creationId xmlns:a16="http://schemas.microsoft.com/office/drawing/2014/main" id="{A2F84F9E-66F6-1B96-7D7F-8518402C84BD}"/>
                </a:ext>
              </a:extLst>
            </p:cNvPr>
            <p:cNvSpPr/>
            <p:nvPr/>
          </p:nvSpPr>
          <p:spPr bwMode="auto">
            <a:xfrm>
              <a:off x="5805969" y="1116650"/>
              <a:ext cx="2991583" cy="1855728"/>
            </a:xfrm>
            <a:prstGeom prst="roundRect">
              <a:avLst>
                <a:gd name="adj" fmla="val 1595"/>
              </a:avLst>
            </a:prstGeom>
            <a:solidFill>
              <a:srgbClr val="F5F5F5"/>
            </a:solidFill>
            <a:ln w="15875" cap="rnd" cmpd="sng" algn="ctr">
              <a:solidFill>
                <a:srgbClr val="0A7E42"/>
              </a:solidFill>
              <a:prstDash val="dash"/>
              <a:round/>
              <a:headEnd type="none" w="med" len="med"/>
              <a:tailEnd type="none" w="med" len="med"/>
            </a:ln>
            <a:effectLst/>
          </p:spPr>
          <p:txBody>
            <a:bodyPr vert="horz" wrap="square" lIns="72000" tIns="72000" rIns="72000" bIns="72000" numCol="1" rtlCol="0" anchor="ctr"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 typeface="Wingdings" pitchFamily="2" charset="2"/>
                <a:buNone/>
                <a:tabLst/>
                <a:defRPr/>
              </a:pPr>
              <a:endParaRPr kumimoji="0" lang="en-AU" sz="1600" b="0" i="0" u="none" strike="noStrike" kern="0" cap="none" spc="0" normalizeH="0" baseline="0" noProof="0" dirty="0">
                <a:ln>
                  <a:noFill/>
                </a:ln>
                <a:solidFill>
                  <a:srgbClr val="4D4D4D"/>
                </a:solidFill>
                <a:effectLst/>
                <a:uLnTx/>
                <a:uFillTx/>
                <a:latin typeface="Arial" pitchFamily="34" charset="0"/>
                <a:cs typeface="SABIC Typeface Text Light"/>
              </a:endParaRPr>
            </a:p>
          </p:txBody>
        </p:sp>
        <p:sp>
          <p:nvSpPr>
            <p:cNvPr id="10" name="TextBox 9">
              <a:extLst>
                <a:ext uri="{FF2B5EF4-FFF2-40B4-BE49-F238E27FC236}">
                  <a16:creationId xmlns:a16="http://schemas.microsoft.com/office/drawing/2014/main" id="{522137CE-754F-C64F-E2BE-588CEE1F65EC}"/>
                </a:ext>
              </a:extLst>
            </p:cNvPr>
            <p:cNvSpPr txBox="1"/>
            <p:nvPr/>
          </p:nvSpPr>
          <p:spPr bwMode="auto">
            <a:xfrm>
              <a:off x="6472466" y="1661783"/>
              <a:ext cx="2303785"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prstTxWarp prst="textNoShape">
                <a:avLst/>
              </a:prstTxWarp>
              <a:spAutoFit/>
            </a:bodyPr>
            <a:lstStyle/>
            <a:p>
              <a:pPr fontAlgn="base">
                <a:spcBef>
                  <a:spcPct val="0"/>
                </a:spcBef>
                <a:spcAft>
                  <a:spcPct val="0"/>
                </a:spcAft>
                <a:buClr>
                  <a:srgbClr val="009FDF"/>
                </a:buClr>
                <a:defRPr/>
              </a:pPr>
              <a:r>
                <a:rPr lang="en-US" sz="1000" dirty="0">
                  <a:solidFill>
                    <a:schemeClr val="tx1">
                      <a:lumMod val="75000"/>
                      <a:lumOff val="25000"/>
                    </a:schemeClr>
                  </a:solidFill>
                  <a:cs typeface="Arial" pitchFamily="34" charset="0"/>
                </a:rPr>
                <a:t>Learned how to design, implement, and optimize deep learning models manually, understanding each building block such as convolutions, residual connections, and efficient convolutional layers.</a:t>
              </a:r>
            </a:p>
          </p:txBody>
        </p:sp>
        <p:sp>
          <p:nvSpPr>
            <p:cNvPr id="11" name="TextBox 10">
              <a:extLst>
                <a:ext uri="{FF2B5EF4-FFF2-40B4-BE49-F238E27FC236}">
                  <a16:creationId xmlns:a16="http://schemas.microsoft.com/office/drawing/2014/main" id="{62090000-C226-3741-DAA2-8A10F45B8E5B}"/>
                </a:ext>
              </a:extLst>
            </p:cNvPr>
            <p:cNvSpPr txBox="1"/>
            <p:nvPr/>
          </p:nvSpPr>
          <p:spPr bwMode="auto">
            <a:xfrm>
              <a:off x="6384546" y="1221922"/>
              <a:ext cx="230378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prstTxWarp prst="textNoShape">
                <a:avLst/>
              </a:prstTxWarp>
              <a:spAutoFit/>
            </a:bodyPr>
            <a:lstStyle/>
            <a:p>
              <a:pPr fontAlgn="base">
                <a:spcBef>
                  <a:spcPct val="0"/>
                </a:spcBef>
                <a:spcAft>
                  <a:spcPct val="0"/>
                </a:spcAft>
                <a:buClr>
                  <a:srgbClr val="009FDF"/>
                </a:buClr>
                <a:defRPr/>
              </a:pPr>
              <a:r>
                <a:rPr lang="en-US" sz="1200" dirty="0">
                  <a:solidFill>
                    <a:schemeClr val="accent6">
                      <a:lumMod val="60000"/>
                      <a:lumOff val="40000"/>
                    </a:schemeClr>
                  </a:solidFill>
                  <a:latin typeface="Cabin" pitchFamily="34" charset="0"/>
                </a:rPr>
                <a:t>Building Deep Learning Architecture from Scratch</a:t>
              </a:r>
            </a:p>
          </p:txBody>
        </p:sp>
      </p:grpSp>
      <p:sp>
        <p:nvSpPr>
          <p:cNvPr id="12" name="Rectangle: Rounded Corners 205">
            <a:extLst>
              <a:ext uri="{FF2B5EF4-FFF2-40B4-BE49-F238E27FC236}">
                <a16:creationId xmlns:a16="http://schemas.microsoft.com/office/drawing/2014/main" id="{D771E0E8-9358-52E0-FFEE-53B142C06F60}"/>
              </a:ext>
            </a:extLst>
          </p:cNvPr>
          <p:cNvSpPr/>
          <p:nvPr/>
        </p:nvSpPr>
        <p:spPr bwMode="auto">
          <a:xfrm>
            <a:off x="5613743" y="3009160"/>
            <a:ext cx="830997" cy="830997"/>
          </a:xfrm>
          <a:prstGeom prst="roundRect">
            <a:avLst>
              <a:gd name="adj" fmla="val 2912"/>
            </a:avLst>
          </a:prstGeom>
          <a:solidFill>
            <a:srgbClr val="0A7E42"/>
          </a:solidFill>
          <a:ln w="38100" cap="flat" cmpd="sng" algn="ctr">
            <a:noFill/>
            <a:prstDash val="solid"/>
            <a:round/>
            <a:headEnd type="none" w="med" len="med"/>
            <a:tailEnd type="none" w="med" len="med"/>
          </a:ln>
          <a:effectLst/>
        </p:spPr>
        <p:txBody>
          <a:bodyPr vert="horz" wrap="square" lIns="72000" tIns="72000" rIns="72000" bIns="72000" numCol="1" rtlCol="0" anchor="ctr"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 typeface="Wingdings" pitchFamily="2" charset="2"/>
              <a:buNone/>
              <a:tabLst/>
              <a:defRPr/>
            </a:pPr>
            <a:endParaRPr kumimoji="0" lang="en-AU" sz="1600" b="0" i="0" u="none" strike="noStrike" kern="0" cap="none" spc="0" normalizeH="0" baseline="0" noProof="0" dirty="0">
              <a:ln>
                <a:noFill/>
              </a:ln>
              <a:solidFill>
                <a:srgbClr val="4D4D4D"/>
              </a:solidFill>
              <a:effectLst/>
              <a:uLnTx/>
              <a:uFillTx/>
              <a:latin typeface="Arial" pitchFamily="34" charset="0"/>
              <a:cs typeface="SABIC Typeface Text Light"/>
            </a:endParaRPr>
          </a:p>
        </p:txBody>
      </p:sp>
      <p:pic>
        <p:nvPicPr>
          <p:cNvPr id="13" name="Picture 12">
            <a:extLst>
              <a:ext uri="{FF2B5EF4-FFF2-40B4-BE49-F238E27FC236}">
                <a16:creationId xmlns:a16="http://schemas.microsoft.com/office/drawing/2014/main" id="{1230C69D-AD36-B820-75D6-765A36F1FBC2}"/>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100000"/>
                    </a14:imgEffect>
                  </a14:imgLayer>
                </a14:imgProps>
              </a:ext>
            </a:extLst>
          </a:blip>
          <a:srcRect/>
          <a:stretch/>
        </p:blipFill>
        <p:spPr>
          <a:xfrm>
            <a:off x="5774893" y="3153646"/>
            <a:ext cx="532894" cy="540000"/>
          </a:xfrm>
          <a:prstGeom prst="rect">
            <a:avLst/>
          </a:prstGeom>
        </p:spPr>
      </p:pic>
      <p:grpSp>
        <p:nvGrpSpPr>
          <p:cNvPr id="14" name="Group 13">
            <a:extLst>
              <a:ext uri="{FF2B5EF4-FFF2-40B4-BE49-F238E27FC236}">
                <a16:creationId xmlns:a16="http://schemas.microsoft.com/office/drawing/2014/main" id="{E61F52DA-C16B-A0AA-F803-EF23A240DE19}"/>
              </a:ext>
            </a:extLst>
          </p:cNvPr>
          <p:cNvGrpSpPr/>
          <p:nvPr/>
        </p:nvGrpSpPr>
        <p:grpSpPr>
          <a:xfrm>
            <a:off x="9875787" y="2501385"/>
            <a:ext cx="2991583" cy="1855728"/>
            <a:chOff x="5805969" y="1116650"/>
            <a:chExt cx="2991583" cy="1855728"/>
          </a:xfrm>
        </p:grpSpPr>
        <p:sp>
          <p:nvSpPr>
            <p:cNvPr id="15" name="Rectangle: Rounded Corners 202">
              <a:extLst>
                <a:ext uri="{FF2B5EF4-FFF2-40B4-BE49-F238E27FC236}">
                  <a16:creationId xmlns:a16="http://schemas.microsoft.com/office/drawing/2014/main" id="{EB831AEE-035C-5C24-CBAC-5A5235D80EC3}"/>
                </a:ext>
              </a:extLst>
            </p:cNvPr>
            <p:cNvSpPr/>
            <p:nvPr/>
          </p:nvSpPr>
          <p:spPr bwMode="auto">
            <a:xfrm>
              <a:off x="5805969" y="1116650"/>
              <a:ext cx="2991583" cy="1855728"/>
            </a:xfrm>
            <a:prstGeom prst="roundRect">
              <a:avLst>
                <a:gd name="adj" fmla="val 1595"/>
              </a:avLst>
            </a:prstGeom>
            <a:solidFill>
              <a:srgbClr val="F5F5F5"/>
            </a:solidFill>
            <a:ln w="15875" cap="rnd" cmpd="sng" algn="ctr">
              <a:solidFill>
                <a:srgbClr val="0A7E42"/>
              </a:solidFill>
              <a:prstDash val="dash"/>
              <a:round/>
              <a:headEnd type="none" w="med" len="med"/>
              <a:tailEnd type="none" w="med" len="med"/>
            </a:ln>
            <a:effectLst/>
          </p:spPr>
          <p:txBody>
            <a:bodyPr vert="horz" wrap="square" lIns="72000" tIns="72000" rIns="72000" bIns="72000" numCol="1" rtlCol="0" anchor="ctr"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 typeface="Wingdings" pitchFamily="2" charset="2"/>
                <a:buNone/>
                <a:tabLst/>
                <a:defRPr/>
              </a:pPr>
              <a:endParaRPr kumimoji="0" lang="en-AU" sz="1600" b="0" i="0" u="none" strike="noStrike" kern="0" cap="none" spc="0" normalizeH="0" baseline="0" noProof="0" dirty="0">
                <a:ln>
                  <a:noFill/>
                </a:ln>
                <a:solidFill>
                  <a:srgbClr val="4D4D4D"/>
                </a:solidFill>
                <a:effectLst/>
                <a:uLnTx/>
                <a:uFillTx/>
                <a:latin typeface="Arial" pitchFamily="34" charset="0"/>
                <a:cs typeface="SABIC Typeface Text Light"/>
              </a:endParaRPr>
            </a:p>
          </p:txBody>
        </p:sp>
        <p:sp>
          <p:nvSpPr>
            <p:cNvPr id="16" name="TextBox 15">
              <a:extLst>
                <a:ext uri="{FF2B5EF4-FFF2-40B4-BE49-F238E27FC236}">
                  <a16:creationId xmlns:a16="http://schemas.microsoft.com/office/drawing/2014/main" id="{7E45E9CE-6DE9-E64E-B1B7-81F8A08DF79D}"/>
                </a:ext>
              </a:extLst>
            </p:cNvPr>
            <p:cNvSpPr txBox="1"/>
            <p:nvPr/>
          </p:nvSpPr>
          <p:spPr bwMode="auto">
            <a:xfrm>
              <a:off x="6472466" y="1654191"/>
              <a:ext cx="2303785"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prstTxWarp prst="textNoShape">
                <a:avLst/>
              </a:prstTxWarp>
              <a:spAutoFit/>
            </a:bodyPr>
            <a:lstStyle/>
            <a:p>
              <a:pPr marL="0" marR="0" lvl="0" indent="0" defTabSz="914400" eaLnBrk="1" fontAlgn="base" latinLnBrk="0" hangingPunct="1">
                <a:lnSpc>
                  <a:spcPct val="100000"/>
                </a:lnSpc>
                <a:spcBef>
                  <a:spcPct val="0"/>
                </a:spcBef>
                <a:spcAft>
                  <a:spcPct val="0"/>
                </a:spcAft>
                <a:buClr>
                  <a:srgbClr val="009FDF"/>
                </a:buClr>
                <a:buSzTx/>
                <a:buFontTx/>
                <a:buNone/>
                <a:tabLst/>
                <a:defRPr/>
              </a:pPr>
              <a:r>
                <a:rPr lang="en-US" sz="1000" dirty="0">
                  <a:solidFill>
                    <a:schemeClr val="tx1">
                      <a:lumMod val="75000"/>
                      <a:lumOff val="25000"/>
                    </a:schemeClr>
                  </a:solidFill>
                  <a:cs typeface="Arial" pitchFamily="34" charset="0"/>
                </a:rPr>
                <a:t>Mastered how to systematically conduct experiments by varying model components, track training and evaluation results with structured logging, and ensure reproducibility.</a:t>
              </a:r>
            </a:p>
          </p:txBody>
        </p:sp>
        <p:sp>
          <p:nvSpPr>
            <p:cNvPr id="17" name="TextBox 16">
              <a:extLst>
                <a:ext uri="{FF2B5EF4-FFF2-40B4-BE49-F238E27FC236}">
                  <a16:creationId xmlns:a16="http://schemas.microsoft.com/office/drawing/2014/main" id="{4563099D-417D-3AD6-FBB1-07E54AF0A441}"/>
                </a:ext>
              </a:extLst>
            </p:cNvPr>
            <p:cNvSpPr txBox="1"/>
            <p:nvPr/>
          </p:nvSpPr>
          <p:spPr bwMode="auto">
            <a:xfrm>
              <a:off x="6384546" y="1221922"/>
              <a:ext cx="2413006"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prstTxWarp prst="textNoShape">
                <a:avLst/>
              </a:prstTxWarp>
              <a:spAutoFit/>
            </a:bodyPr>
            <a:lstStyle/>
            <a:p>
              <a:pPr fontAlgn="base">
                <a:spcBef>
                  <a:spcPct val="0"/>
                </a:spcBef>
                <a:spcAft>
                  <a:spcPct val="0"/>
                </a:spcAft>
                <a:buClr>
                  <a:srgbClr val="009FDF"/>
                </a:buClr>
                <a:defRPr/>
              </a:pPr>
              <a:r>
                <a:rPr lang="en-US" sz="1200" dirty="0">
                  <a:solidFill>
                    <a:schemeClr val="accent6">
                      <a:lumMod val="60000"/>
                      <a:lumOff val="40000"/>
                    </a:schemeClr>
                  </a:solidFill>
                  <a:latin typeface="Cabin" pitchFamily="34" charset="0"/>
                </a:rPr>
                <a:t>Experimentation and Log Tracking</a:t>
              </a:r>
            </a:p>
          </p:txBody>
        </p:sp>
      </p:grpSp>
      <p:sp>
        <p:nvSpPr>
          <p:cNvPr id="18" name="Rectangle: Rounded Corners 205">
            <a:extLst>
              <a:ext uri="{FF2B5EF4-FFF2-40B4-BE49-F238E27FC236}">
                <a16:creationId xmlns:a16="http://schemas.microsoft.com/office/drawing/2014/main" id="{3C879B97-EFAE-CEEF-C2CD-CECE97A0509E}"/>
              </a:ext>
            </a:extLst>
          </p:cNvPr>
          <p:cNvSpPr/>
          <p:nvPr/>
        </p:nvSpPr>
        <p:spPr bwMode="auto">
          <a:xfrm>
            <a:off x="9452300" y="3009160"/>
            <a:ext cx="830997" cy="830997"/>
          </a:xfrm>
          <a:prstGeom prst="roundRect">
            <a:avLst>
              <a:gd name="adj" fmla="val 2912"/>
            </a:avLst>
          </a:prstGeom>
          <a:solidFill>
            <a:srgbClr val="0A7E42"/>
          </a:solidFill>
          <a:ln w="38100" cap="flat" cmpd="sng" algn="ctr">
            <a:noFill/>
            <a:prstDash val="solid"/>
            <a:round/>
            <a:headEnd type="none" w="med" len="med"/>
            <a:tailEnd type="none" w="med" len="med"/>
          </a:ln>
          <a:effectLst/>
        </p:spPr>
        <p:txBody>
          <a:bodyPr vert="horz" wrap="square" lIns="72000" tIns="72000" rIns="72000" bIns="72000" numCol="1" rtlCol="0" anchor="ctr"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 typeface="Wingdings" pitchFamily="2" charset="2"/>
              <a:buNone/>
              <a:tabLst/>
              <a:defRPr/>
            </a:pPr>
            <a:endParaRPr kumimoji="0" lang="en-AU" sz="1600" b="0" i="0" u="none" strike="noStrike" kern="0" cap="none" spc="0" normalizeH="0" baseline="0" noProof="0" dirty="0">
              <a:ln>
                <a:noFill/>
              </a:ln>
              <a:solidFill>
                <a:srgbClr val="4D4D4D"/>
              </a:solidFill>
              <a:effectLst/>
              <a:uLnTx/>
              <a:uFillTx/>
              <a:latin typeface="Arial" pitchFamily="34" charset="0"/>
              <a:cs typeface="SABIC Typeface Text Light"/>
            </a:endParaRPr>
          </a:p>
        </p:txBody>
      </p:sp>
      <p:pic>
        <p:nvPicPr>
          <p:cNvPr id="19" name="Picture 18">
            <a:extLst>
              <a:ext uri="{FF2B5EF4-FFF2-40B4-BE49-F238E27FC236}">
                <a16:creationId xmlns:a16="http://schemas.microsoft.com/office/drawing/2014/main" id="{CEA32B7B-1544-457F-C82D-4F7C1DE8E885}"/>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bright="100000"/>
                    </a14:imgEffect>
                  </a14:imgLayer>
                </a14:imgProps>
              </a:ext>
            </a:extLst>
          </a:blip>
          <a:srcRect/>
          <a:stretch/>
        </p:blipFill>
        <p:spPr>
          <a:xfrm>
            <a:off x="9597798" y="3161238"/>
            <a:ext cx="540000" cy="540000"/>
          </a:xfrm>
          <a:prstGeom prst="rect">
            <a:avLst/>
          </a:prstGeom>
        </p:spPr>
      </p:pic>
      <p:grpSp>
        <p:nvGrpSpPr>
          <p:cNvPr id="20" name="Group 19">
            <a:extLst>
              <a:ext uri="{FF2B5EF4-FFF2-40B4-BE49-F238E27FC236}">
                <a16:creationId xmlns:a16="http://schemas.microsoft.com/office/drawing/2014/main" id="{2ED6C3F5-513E-54BA-7C45-32E47EBCB603}"/>
              </a:ext>
            </a:extLst>
          </p:cNvPr>
          <p:cNvGrpSpPr/>
          <p:nvPr/>
        </p:nvGrpSpPr>
        <p:grpSpPr>
          <a:xfrm>
            <a:off x="4117951" y="4749285"/>
            <a:ext cx="2991583" cy="1855728"/>
            <a:chOff x="5805969" y="1116650"/>
            <a:chExt cx="2991583" cy="1855728"/>
          </a:xfrm>
        </p:grpSpPr>
        <p:sp>
          <p:nvSpPr>
            <p:cNvPr id="21" name="Rectangle: Rounded Corners 202">
              <a:extLst>
                <a:ext uri="{FF2B5EF4-FFF2-40B4-BE49-F238E27FC236}">
                  <a16:creationId xmlns:a16="http://schemas.microsoft.com/office/drawing/2014/main" id="{30E7B850-05CF-C595-6C41-5FC19C7915DD}"/>
                </a:ext>
              </a:extLst>
            </p:cNvPr>
            <p:cNvSpPr/>
            <p:nvPr/>
          </p:nvSpPr>
          <p:spPr bwMode="auto">
            <a:xfrm>
              <a:off x="5805969" y="1116650"/>
              <a:ext cx="2991583" cy="1855728"/>
            </a:xfrm>
            <a:prstGeom prst="roundRect">
              <a:avLst>
                <a:gd name="adj" fmla="val 1595"/>
              </a:avLst>
            </a:prstGeom>
            <a:solidFill>
              <a:srgbClr val="F5F5F5"/>
            </a:solidFill>
            <a:ln w="15875" cap="rnd" cmpd="sng" algn="ctr">
              <a:solidFill>
                <a:srgbClr val="0A7E42"/>
              </a:solidFill>
              <a:prstDash val="dash"/>
              <a:round/>
              <a:headEnd type="none" w="med" len="med"/>
              <a:tailEnd type="none" w="med" len="med"/>
            </a:ln>
            <a:effectLst/>
          </p:spPr>
          <p:txBody>
            <a:bodyPr vert="horz" wrap="square" lIns="72000" tIns="72000" rIns="72000" bIns="72000" numCol="1" rtlCol="0" anchor="ctr"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 typeface="Wingdings" pitchFamily="2" charset="2"/>
                <a:buNone/>
                <a:tabLst/>
                <a:defRPr/>
              </a:pPr>
              <a:endParaRPr kumimoji="0" lang="en-AU" sz="1600" b="0" i="0" u="none" strike="noStrike" kern="0" cap="none" spc="0" normalizeH="0" baseline="0" noProof="0" dirty="0">
                <a:ln>
                  <a:noFill/>
                </a:ln>
                <a:solidFill>
                  <a:srgbClr val="4D4D4D"/>
                </a:solidFill>
                <a:effectLst/>
                <a:uLnTx/>
                <a:uFillTx/>
                <a:latin typeface="Arial" pitchFamily="34" charset="0"/>
                <a:cs typeface="SABIC Typeface Text Light"/>
              </a:endParaRPr>
            </a:p>
          </p:txBody>
        </p:sp>
        <p:sp>
          <p:nvSpPr>
            <p:cNvPr id="22" name="TextBox 21">
              <a:extLst>
                <a:ext uri="{FF2B5EF4-FFF2-40B4-BE49-F238E27FC236}">
                  <a16:creationId xmlns:a16="http://schemas.microsoft.com/office/drawing/2014/main" id="{6BD24B48-C534-A84C-0868-A75B6F3DF96E}"/>
                </a:ext>
              </a:extLst>
            </p:cNvPr>
            <p:cNvSpPr txBox="1"/>
            <p:nvPr/>
          </p:nvSpPr>
          <p:spPr bwMode="auto">
            <a:xfrm>
              <a:off x="6472466" y="1577246"/>
              <a:ext cx="2303785"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prstTxWarp prst="textNoShape">
                <a:avLst/>
              </a:prstTxWarp>
              <a:spAutoFit/>
            </a:bodyPr>
            <a:lstStyle/>
            <a:p>
              <a:pPr marL="0" marR="0" lvl="0" indent="0" defTabSz="914400" eaLnBrk="1" fontAlgn="base" latinLnBrk="0" hangingPunct="1">
                <a:lnSpc>
                  <a:spcPct val="100000"/>
                </a:lnSpc>
                <a:spcBef>
                  <a:spcPct val="0"/>
                </a:spcBef>
                <a:spcAft>
                  <a:spcPct val="0"/>
                </a:spcAft>
                <a:buClr>
                  <a:srgbClr val="009FDF"/>
                </a:buClr>
                <a:buSzTx/>
                <a:buFontTx/>
                <a:buNone/>
                <a:tabLst/>
                <a:defRPr/>
              </a:pPr>
              <a:r>
                <a:rPr lang="en-US" sz="1000" dirty="0">
                  <a:solidFill>
                    <a:schemeClr val="tx1">
                      <a:lumMod val="75000"/>
                      <a:lumOff val="25000"/>
                    </a:schemeClr>
                  </a:solidFill>
                  <a:cs typeface="Arial" pitchFamily="34" charset="0"/>
                </a:rPr>
                <a:t>Learned how to apply visualization techniques like Grad-CAM and Grad-CAM++ to highlight regions of histopathological images that influenced the model’s predictions, making AI decisions interpretable.</a:t>
              </a:r>
            </a:p>
          </p:txBody>
        </p:sp>
        <p:sp>
          <p:nvSpPr>
            <p:cNvPr id="23" name="TextBox 22">
              <a:extLst>
                <a:ext uri="{FF2B5EF4-FFF2-40B4-BE49-F238E27FC236}">
                  <a16:creationId xmlns:a16="http://schemas.microsoft.com/office/drawing/2014/main" id="{6082DA9D-8D7A-71C4-A0AE-FAEBADEAA7C4}"/>
                </a:ext>
              </a:extLst>
            </p:cNvPr>
            <p:cNvSpPr txBox="1"/>
            <p:nvPr/>
          </p:nvSpPr>
          <p:spPr bwMode="auto">
            <a:xfrm>
              <a:off x="6384546" y="1221922"/>
              <a:ext cx="2303785"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prstTxWarp prst="textNoShape">
                <a:avLst/>
              </a:prstTxWarp>
              <a:spAutoFit/>
            </a:bodyPr>
            <a:lstStyle/>
            <a:p>
              <a:pPr fontAlgn="base">
                <a:spcBef>
                  <a:spcPct val="0"/>
                </a:spcBef>
                <a:spcAft>
                  <a:spcPct val="0"/>
                </a:spcAft>
                <a:buClr>
                  <a:srgbClr val="009FDF"/>
                </a:buClr>
                <a:defRPr/>
              </a:pPr>
              <a:r>
                <a:rPr lang="en-US" sz="1200" dirty="0">
                  <a:solidFill>
                    <a:schemeClr val="accent6">
                      <a:lumMod val="60000"/>
                      <a:lumOff val="40000"/>
                    </a:schemeClr>
                  </a:solidFill>
                  <a:latin typeface="Cabin" pitchFamily="34" charset="0"/>
                </a:rPr>
                <a:t>Explainable AI (XAI)</a:t>
              </a:r>
            </a:p>
          </p:txBody>
        </p:sp>
      </p:grpSp>
      <p:sp>
        <p:nvSpPr>
          <p:cNvPr id="24" name="Rectangle: Rounded Corners 205">
            <a:extLst>
              <a:ext uri="{FF2B5EF4-FFF2-40B4-BE49-F238E27FC236}">
                <a16:creationId xmlns:a16="http://schemas.microsoft.com/office/drawing/2014/main" id="{A31D3895-B0D3-B658-AE68-62E565A10C19}"/>
              </a:ext>
            </a:extLst>
          </p:cNvPr>
          <p:cNvSpPr/>
          <p:nvPr/>
        </p:nvSpPr>
        <p:spPr bwMode="auto">
          <a:xfrm>
            <a:off x="3694464" y="5257060"/>
            <a:ext cx="830997" cy="830997"/>
          </a:xfrm>
          <a:prstGeom prst="roundRect">
            <a:avLst>
              <a:gd name="adj" fmla="val 2912"/>
            </a:avLst>
          </a:prstGeom>
          <a:solidFill>
            <a:srgbClr val="0A7E42"/>
          </a:solidFill>
          <a:ln w="38100" cap="flat" cmpd="sng" algn="ctr">
            <a:noFill/>
            <a:prstDash val="solid"/>
            <a:round/>
            <a:headEnd type="none" w="med" len="med"/>
            <a:tailEnd type="none" w="med" len="med"/>
          </a:ln>
          <a:effectLst/>
        </p:spPr>
        <p:txBody>
          <a:bodyPr vert="horz" wrap="square" lIns="72000" tIns="72000" rIns="72000" bIns="72000" numCol="1" rtlCol="0" anchor="ctr"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 typeface="Wingdings" pitchFamily="2" charset="2"/>
              <a:buNone/>
              <a:tabLst/>
              <a:defRPr/>
            </a:pPr>
            <a:endParaRPr kumimoji="0" lang="en-AU" sz="1600" b="0" i="0" u="none" strike="noStrike" kern="0" cap="none" spc="0" normalizeH="0" baseline="0" noProof="0" dirty="0">
              <a:ln>
                <a:noFill/>
              </a:ln>
              <a:solidFill>
                <a:srgbClr val="4D4D4D"/>
              </a:solidFill>
              <a:effectLst/>
              <a:uLnTx/>
              <a:uFillTx/>
              <a:latin typeface="Arial" pitchFamily="34" charset="0"/>
              <a:cs typeface="SABIC Typeface Text Light"/>
            </a:endParaRPr>
          </a:p>
        </p:txBody>
      </p:sp>
      <p:pic>
        <p:nvPicPr>
          <p:cNvPr id="25" name="Picture 24">
            <a:extLst>
              <a:ext uri="{FF2B5EF4-FFF2-40B4-BE49-F238E27FC236}">
                <a16:creationId xmlns:a16="http://schemas.microsoft.com/office/drawing/2014/main" id="{72731EB3-72C6-9B08-1E72-58728BF3A744}"/>
              </a:ext>
            </a:extLst>
          </p:cNvPr>
          <p:cNvPicPr>
            <a:picLocks noChangeAspect="1"/>
          </p:cNvPicPr>
          <p:nvPr/>
        </p:nvPicPr>
        <p:blipFill>
          <a:blip r:embed="rId9">
            <a:extLst>
              <a:ext uri="{BEBA8EAE-BF5A-486C-A8C5-ECC9F3942E4B}">
                <a14:imgProps xmlns:a14="http://schemas.microsoft.com/office/drawing/2010/main">
                  <a14:imgLayer r:embed="rId10">
                    <a14:imgEffect>
                      <a14:brightnessContrast bright="100000" contrast="100000"/>
                    </a14:imgEffect>
                  </a14:imgLayer>
                </a14:imgProps>
              </a:ext>
            </a:extLst>
          </a:blip>
          <a:srcRect/>
          <a:stretch/>
        </p:blipFill>
        <p:spPr>
          <a:xfrm>
            <a:off x="3779004" y="5345332"/>
            <a:ext cx="661128" cy="652429"/>
          </a:xfrm>
          <a:prstGeom prst="rect">
            <a:avLst/>
          </a:prstGeom>
        </p:spPr>
      </p:pic>
      <p:grpSp>
        <p:nvGrpSpPr>
          <p:cNvPr id="26" name="Group 25">
            <a:extLst>
              <a:ext uri="{FF2B5EF4-FFF2-40B4-BE49-F238E27FC236}">
                <a16:creationId xmlns:a16="http://schemas.microsoft.com/office/drawing/2014/main" id="{1235F742-A91E-4DB6-9401-153DF5DC4869}"/>
              </a:ext>
            </a:extLst>
          </p:cNvPr>
          <p:cNvGrpSpPr/>
          <p:nvPr/>
        </p:nvGrpSpPr>
        <p:grpSpPr>
          <a:xfrm>
            <a:off x="7950194" y="4749285"/>
            <a:ext cx="2991583" cy="1855728"/>
            <a:chOff x="5805969" y="1116650"/>
            <a:chExt cx="2991583" cy="1855728"/>
          </a:xfrm>
        </p:grpSpPr>
        <p:sp>
          <p:nvSpPr>
            <p:cNvPr id="27" name="Rectangle: Rounded Corners 202">
              <a:extLst>
                <a:ext uri="{FF2B5EF4-FFF2-40B4-BE49-F238E27FC236}">
                  <a16:creationId xmlns:a16="http://schemas.microsoft.com/office/drawing/2014/main" id="{2C37CC47-E6E2-4492-5A66-A46A1F96C0F7}"/>
                </a:ext>
              </a:extLst>
            </p:cNvPr>
            <p:cNvSpPr/>
            <p:nvPr/>
          </p:nvSpPr>
          <p:spPr bwMode="auto">
            <a:xfrm>
              <a:off x="5805969" y="1116650"/>
              <a:ext cx="2991583" cy="1855728"/>
            </a:xfrm>
            <a:prstGeom prst="roundRect">
              <a:avLst>
                <a:gd name="adj" fmla="val 1595"/>
              </a:avLst>
            </a:prstGeom>
            <a:solidFill>
              <a:srgbClr val="F5F5F5"/>
            </a:solidFill>
            <a:ln w="15875" cap="rnd" cmpd="sng" algn="ctr">
              <a:solidFill>
                <a:srgbClr val="0A7E42"/>
              </a:solidFill>
              <a:prstDash val="dash"/>
              <a:round/>
              <a:headEnd type="none" w="med" len="med"/>
              <a:tailEnd type="none" w="med" len="med"/>
            </a:ln>
            <a:effectLst/>
          </p:spPr>
          <p:txBody>
            <a:bodyPr vert="horz" wrap="square" lIns="72000" tIns="72000" rIns="72000" bIns="72000" numCol="1" rtlCol="0" anchor="ctr"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 typeface="Wingdings" pitchFamily="2" charset="2"/>
                <a:buNone/>
                <a:tabLst/>
                <a:defRPr/>
              </a:pPr>
              <a:endParaRPr kumimoji="0" lang="en-AU" sz="1600" b="0" i="0" u="none" strike="noStrike" kern="0" cap="none" spc="0" normalizeH="0" baseline="0" noProof="0" dirty="0">
                <a:ln>
                  <a:noFill/>
                </a:ln>
                <a:solidFill>
                  <a:srgbClr val="4D4D4D"/>
                </a:solidFill>
                <a:effectLst/>
                <a:uLnTx/>
                <a:uFillTx/>
                <a:latin typeface="Arial" pitchFamily="34" charset="0"/>
                <a:cs typeface="SABIC Typeface Text Light"/>
              </a:endParaRPr>
            </a:p>
          </p:txBody>
        </p:sp>
        <p:sp>
          <p:nvSpPr>
            <p:cNvPr id="32" name="TextBox 31">
              <a:extLst>
                <a:ext uri="{FF2B5EF4-FFF2-40B4-BE49-F238E27FC236}">
                  <a16:creationId xmlns:a16="http://schemas.microsoft.com/office/drawing/2014/main" id="{005A8750-1E8C-E35B-D6DA-292869E7598F}"/>
                </a:ext>
              </a:extLst>
            </p:cNvPr>
            <p:cNvSpPr txBox="1"/>
            <p:nvPr/>
          </p:nvSpPr>
          <p:spPr bwMode="auto">
            <a:xfrm>
              <a:off x="6472466" y="1742794"/>
              <a:ext cx="2303785" cy="6155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prstTxWarp prst="textNoShape">
                <a:avLst/>
              </a:prstTxWarp>
              <a:spAutoFit/>
            </a:bodyPr>
            <a:lstStyle/>
            <a:p>
              <a:pPr marL="0" marR="0" lvl="0" indent="0" defTabSz="914400" eaLnBrk="1" fontAlgn="base" latinLnBrk="0" hangingPunct="1">
                <a:lnSpc>
                  <a:spcPct val="100000"/>
                </a:lnSpc>
                <a:spcBef>
                  <a:spcPct val="0"/>
                </a:spcBef>
                <a:spcAft>
                  <a:spcPct val="0"/>
                </a:spcAft>
                <a:buClr>
                  <a:srgbClr val="009FDF"/>
                </a:buClr>
                <a:buSzTx/>
                <a:buFontTx/>
                <a:buNone/>
                <a:tabLst/>
                <a:defRPr/>
              </a:pPr>
              <a:r>
                <a:rPr lang="en-US" sz="1000" dirty="0">
                  <a:solidFill>
                    <a:schemeClr val="tx1">
                      <a:lumMod val="75000"/>
                      <a:lumOff val="25000"/>
                    </a:schemeClr>
                  </a:solidFill>
                  <a:cs typeface="Arial" pitchFamily="34" charset="0"/>
                </a:rPr>
                <a:t>Developed skills in structuring a scientific research paper and learned how to prepare a professional GitHub repository with clean documentation and experiments logs.</a:t>
              </a:r>
            </a:p>
          </p:txBody>
        </p:sp>
        <p:sp>
          <p:nvSpPr>
            <p:cNvPr id="33" name="TextBox 32">
              <a:extLst>
                <a:ext uri="{FF2B5EF4-FFF2-40B4-BE49-F238E27FC236}">
                  <a16:creationId xmlns:a16="http://schemas.microsoft.com/office/drawing/2014/main" id="{50EFC497-D9B4-524C-0504-2322250EC080}"/>
                </a:ext>
              </a:extLst>
            </p:cNvPr>
            <p:cNvSpPr txBox="1"/>
            <p:nvPr/>
          </p:nvSpPr>
          <p:spPr bwMode="auto">
            <a:xfrm>
              <a:off x="6384546" y="1221922"/>
              <a:ext cx="230378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prstTxWarp prst="textNoShape">
                <a:avLst/>
              </a:prstTxWarp>
              <a:spAutoFit/>
            </a:bodyPr>
            <a:lstStyle/>
            <a:p>
              <a:pPr fontAlgn="base">
                <a:spcBef>
                  <a:spcPct val="0"/>
                </a:spcBef>
                <a:spcAft>
                  <a:spcPct val="0"/>
                </a:spcAft>
                <a:buClr>
                  <a:srgbClr val="009FDF"/>
                </a:buClr>
                <a:defRPr/>
              </a:pPr>
              <a:r>
                <a:rPr lang="en-US" sz="1200" dirty="0">
                  <a:solidFill>
                    <a:schemeClr val="accent6">
                      <a:lumMod val="60000"/>
                      <a:lumOff val="40000"/>
                    </a:schemeClr>
                  </a:solidFill>
                  <a:latin typeface="Cabin" pitchFamily="34" charset="0"/>
                </a:rPr>
                <a:t>Writing a Research Paper &amp; Crafting a Professional GitHub Report</a:t>
              </a:r>
            </a:p>
          </p:txBody>
        </p:sp>
      </p:grpSp>
      <p:sp>
        <p:nvSpPr>
          <p:cNvPr id="34" name="Rectangle: Rounded Corners 205">
            <a:extLst>
              <a:ext uri="{FF2B5EF4-FFF2-40B4-BE49-F238E27FC236}">
                <a16:creationId xmlns:a16="http://schemas.microsoft.com/office/drawing/2014/main" id="{F663B54E-D757-8C80-D882-E798AA77C6FC}"/>
              </a:ext>
            </a:extLst>
          </p:cNvPr>
          <p:cNvSpPr/>
          <p:nvPr/>
        </p:nvSpPr>
        <p:spPr bwMode="auto">
          <a:xfrm>
            <a:off x="7526707" y="5257060"/>
            <a:ext cx="830997" cy="830997"/>
          </a:xfrm>
          <a:prstGeom prst="roundRect">
            <a:avLst>
              <a:gd name="adj" fmla="val 2912"/>
            </a:avLst>
          </a:prstGeom>
          <a:solidFill>
            <a:srgbClr val="0A7E42"/>
          </a:solidFill>
          <a:ln w="38100" cap="flat" cmpd="sng" algn="ctr">
            <a:noFill/>
            <a:prstDash val="solid"/>
            <a:round/>
            <a:headEnd type="none" w="med" len="med"/>
            <a:tailEnd type="none" w="med" len="med"/>
          </a:ln>
          <a:effectLst/>
        </p:spPr>
        <p:txBody>
          <a:bodyPr vert="horz" wrap="square" lIns="72000" tIns="72000" rIns="72000" bIns="72000" numCol="1" rtlCol="0" anchor="ctr"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 typeface="Wingdings" pitchFamily="2" charset="2"/>
              <a:buNone/>
              <a:tabLst/>
              <a:defRPr/>
            </a:pPr>
            <a:endParaRPr kumimoji="0" lang="en-AU" sz="1600" b="0" i="0" u="none" strike="noStrike" kern="0" cap="none" spc="0" normalizeH="0" baseline="0" noProof="0" dirty="0">
              <a:ln>
                <a:noFill/>
              </a:ln>
              <a:solidFill>
                <a:srgbClr val="4D4D4D"/>
              </a:solidFill>
              <a:effectLst/>
              <a:uLnTx/>
              <a:uFillTx/>
              <a:latin typeface="Arial" pitchFamily="34" charset="0"/>
              <a:cs typeface="SABIC Typeface Text Light"/>
            </a:endParaRPr>
          </a:p>
        </p:txBody>
      </p:sp>
      <p:pic>
        <p:nvPicPr>
          <p:cNvPr id="35" name="Picture 34">
            <a:extLst>
              <a:ext uri="{FF2B5EF4-FFF2-40B4-BE49-F238E27FC236}">
                <a16:creationId xmlns:a16="http://schemas.microsoft.com/office/drawing/2014/main" id="{CC875417-C52A-B2B6-3AF4-2FB5052F6429}"/>
              </a:ext>
            </a:extLst>
          </p:cNvPr>
          <p:cNvPicPr>
            <a:picLocks noChangeAspect="1"/>
          </p:cNvPicPr>
          <p:nvPr/>
        </p:nvPicPr>
        <p:blipFill>
          <a:blip r:embed="rId11">
            <a:extLst>
              <a:ext uri="{BEBA8EAE-BF5A-486C-A8C5-ECC9F3942E4B}">
                <a14:imgProps xmlns:a14="http://schemas.microsoft.com/office/drawing/2010/main">
                  <a14:imgLayer r:embed="rId12">
                    <a14:imgEffect>
                      <a14:brightnessContrast bright="100000"/>
                    </a14:imgEffect>
                  </a14:imgLayer>
                </a14:imgProps>
              </a:ext>
            </a:extLst>
          </a:blip>
          <a:srcRect/>
          <a:stretch/>
        </p:blipFill>
        <p:spPr>
          <a:xfrm>
            <a:off x="7612844" y="5342580"/>
            <a:ext cx="657934" cy="657934"/>
          </a:xfrm>
          <a:prstGeom prst="rect">
            <a:avLst/>
          </a:prstGeom>
        </p:spPr>
      </p:pic>
    </p:spTree>
    <p:extLst>
      <p:ext uri="{BB962C8B-B14F-4D97-AF65-F5344CB8AC3E}">
        <p14:creationId xmlns:p14="http://schemas.microsoft.com/office/powerpoint/2010/main" val="1793571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5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par>
                          <p:cTn id="11" fill="hold">
                            <p:stCondLst>
                              <p:cond delay="550"/>
                            </p:stCondLst>
                            <p:childTnLst>
                              <p:par>
                                <p:cTn id="12" presetID="8" presetClass="emph" presetSubtype="0" fill="hold" grpId="1" nodeType="afterEffect">
                                  <p:stCondLst>
                                    <p:cond delay="0"/>
                                  </p:stCondLst>
                                  <p:childTnLst>
                                    <p:animRot by="2700000">
                                      <p:cBhvr>
                                        <p:cTn id="13" dur="250" fill="hold"/>
                                        <p:tgtEl>
                                          <p:spTgt spid="6"/>
                                        </p:tgtEl>
                                        <p:attrNameLst>
                                          <p:attrName>r</p:attrName>
                                        </p:attrNameLst>
                                      </p:cBhvr>
                                    </p:animRot>
                                  </p:childTnLst>
                                </p:cTn>
                              </p:par>
                            </p:childTnLst>
                          </p:cTn>
                        </p:par>
                        <p:par>
                          <p:cTn id="14" fill="hold">
                            <p:stCondLst>
                              <p:cond delay="800"/>
                            </p:stCondLst>
                            <p:childTnLst>
                              <p:par>
                                <p:cTn id="15" presetID="10" presetClass="entr" presetSubtype="0" fill="hold" nodeType="after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250"/>
                                        <p:tgtEl>
                                          <p:spTgt spid="2"/>
                                        </p:tgtEl>
                                      </p:cBhvr>
                                    </p:animEffect>
                                  </p:childTnLst>
                                </p:cTn>
                              </p:par>
                              <p:par>
                                <p:cTn id="18" presetID="32" presetClass="emph" presetSubtype="0" fill="hold" nodeType="withEffect">
                                  <p:stCondLst>
                                    <p:cond delay="0"/>
                                  </p:stCondLst>
                                  <p:childTnLst>
                                    <p:animRot by="120000">
                                      <p:cBhvr>
                                        <p:cTn id="19" dur="75" fill="hold">
                                          <p:stCondLst>
                                            <p:cond delay="0"/>
                                          </p:stCondLst>
                                        </p:cTn>
                                        <p:tgtEl>
                                          <p:spTgt spid="7"/>
                                        </p:tgtEl>
                                        <p:attrNameLst>
                                          <p:attrName>r</p:attrName>
                                        </p:attrNameLst>
                                      </p:cBhvr>
                                    </p:animRot>
                                    <p:animRot by="-240000">
                                      <p:cBhvr>
                                        <p:cTn id="20" dur="150" fill="hold">
                                          <p:stCondLst>
                                            <p:cond delay="150"/>
                                          </p:stCondLst>
                                        </p:cTn>
                                        <p:tgtEl>
                                          <p:spTgt spid="7"/>
                                        </p:tgtEl>
                                        <p:attrNameLst>
                                          <p:attrName>r</p:attrName>
                                        </p:attrNameLst>
                                      </p:cBhvr>
                                    </p:animRot>
                                    <p:animRot by="240000">
                                      <p:cBhvr>
                                        <p:cTn id="21" dur="150" fill="hold">
                                          <p:stCondLst>
                                            <p:cond delay="300"/>
                                          </p:stCondLst>
                                        </p:cTn>
                                        <p:tgtEl>
                                          <p:spTgt spid="7"/>
                                        </p:tgtEl>
                                        <p:attrNameLst>
                                          <p:attrName>r</p:attrName>
                                        </p:attrNameLst>
                                      </p:cBhvr>
                                    </p:animRot>
                                    <p:animRot by="-240000">
                                      <p:cBhvr>
                                        <p:cTn id="22" dur="150" fill="hold">
                                          <p:stCondLst>
                                            <p:cond delay="450"/>
                                          </p:stCondLst>
                                        </p:cTn>
                                        <p:tgtEl>
                                          <p:spTgt spid="7"/>
                                        </p:tgtEl>
                                        <p:attrNameLst>
                                          <p:attrName>r</p:attrName>
                                        </p:attrNameLst>
                                      </p:cBhvr>
                                    </p:animRot>
                                    <p:animRot by="120000">
                                      <p:cBhvr>
                                        <p:cTn id="23" dur="150" fill="hold">
                                          <p:stCondLst>
                                            <p:cond delay="600"/>
                                          </p:stCondLst>
                                        </p:cTn>
                                        <p:tgtEl>
                                          <p:spTgt spid="7"/>
                                        </p:tgtEl>
                                        <p:attrNameLst>
                                          <p:attrName>r</p:attrName>
                                        </p:attrNameLst>
                                      </p:cBhvr>
                                    </p:animRot>
                                  </p:childTnLst>
                                </p:cTn>
                              </p:par>
                            </p:childTnLst>
                          </p:cTn>
                        </p:par>
                        <p:par>
                          <p:cTn id="24" fill="hold">
                            <p:stCondLst>
                              <p:cond delay="1550"/>
                            </p:stCondLst>
                            <p:childTnLst>
                              <p:par>
                                <p:cTn id="25" presetID="10" presetClass="entr" presetSubtype="0" fill="hold" grpId="0" nodeType="after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par>
                                <p:cTn id="28" presetID="10" presetClass="entr" presetSubtype="0" fill="hold" nodeType="withEffect">
                                  <p:stCondLst>
                                    <p:cond delay="5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par>
                          <p:cTn id="31" fill="hold">
                            <p:stCondLst>
                              <p:cond delay="2100"/>
                            </p:stCondLst>
                            <p:childTnLst>
                              <p:par>
                                <p:cTn id="32" presetID="8" presetClass="emph" presetSubtype="0" fill="hold" grpId="1" nodeType="afterEffect">
                                  <p:stCondLst>
                                    <p:cond delay="0"/>
                                  </p:stCondLst>
                                  <p:childTnLst>
                                    <p:animRot by="2700000">
                                      <p:cBhvr>
                                        <p:cTn id="33" dur="250" fill="hold"/>
                                        <p:tgtEl>
                                          <p:spTgt spid="12"/>
                                        </p:tgtEl>
                                        <p:attrNameLst>
                                          <p:attrName>r</p:attrName>
                                        </p:attrNameLst>
                                      </p:cBhvr>
                                    </p:animRot>
                                  </p:childTnLst>
                                </p:cTn>
                              </p:par>
                            </p:childTnLst>
                          </p:cTn>
                        </p:par>
                        <p:par>
                          <p:cTn id="34" fill="hold">
                            <p:stCondLst>
                              <p:cond delay="2350"/>
                            </p:stCondLst>
                            <p:childTnLst>
                              <p:par>
                                <p:cTn id="35" presetID="10" presetClass="entr" presetSubtype="0" fill="hold" nodeType="after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fade">
                                      <p:cBhvr>
                                        <p:cTn id="37" dur="250"/>
                                        <p:tgtEl>
                                          <p:spTgt spid="8"/>
                                        </p:tgtEl>
                                      </p:cBhvr>
                                    </p:animEffect>
                                  </p:childTnLst>
                                </p:cTn>
                              </p:par>
                              <p:par>
                                <p:cTn id="38" presetID="32" presetClass="emph" presetSubtype="0" fill="hold" nodeType="withEffect">
                                  <p:stCondLst>
                                    <p:cond delay="0"/>
                                  </p:stCondLst>
                                  <p:childTnLst>
                                    <p:animRot by="120000">
                                      <p:cBhvr>
                                        <p:cTn id="39" dur="75" fill="hold">
                                          <p:stCondLst>
                                            <p:cond delay="0"/>
                                          </p:stCondLst>
                                        </p:cTn>
                                        <p:tgtEl>
                                          <p:spTgt spid="13"/>
                                        </p:tgtEl>
                                        <p:attrNameLst>
                                          <p:attrName>r</p:attrName>
                                        </p:attrNameLst>
                                      </p:cBhvr>
                                    </p:animRot>
                                    <p:animRot by="-240000">
                                      <p:cBhvr>
                                        <p:cTn id="40" dur="150" fill="hold">
                                          <p:stCondLst>
                                            <p:cond delay="150"/>
                                          </p:stCondLst>
                                        </p:cTn>
                                        <p:tgtEl>
                                          <p:spTgt spid="13"/>
                                        </p:tgtEl>
                                        <p:attrNameLst>
                                          <p:attrName>r</p:attrName>
                                        </p:attrNameLst>
                                      </p:cBhvr>
                                    </p:animRot>
                                    <p:animRot by="240000">
                                      <p:cBhvr>
                                        <p:cTn id="41" dur="150" fill="hold">
                                          <p:stCondLst>
                                            <p:cond delay="300"/>
                                          </p:stCondLst>
                                        </p:cTn>
                                        <p:tgtEl>
                                          <p:spTgt spid="13"/>
                                        </p:tgtEl>
                                        <p:attrNameLst>
                                          <p:attrName>r</p:attrName>
                                        </p:attrNameLst>
                                      </p:cBhvr>
                                    </p:animRot>
                                    <p:animRot by="-240000">
                                      <p:cBhvr>
                                        <p:cTn id="42" dur="150" fill="hold">
                                          <p:stCondLst>
                                            <p:cond delay="450"/>
                                          </p:stCondLst>
                                        </p:cTn>
                                        <p:tgtEl>
                                          <p:spTgt spid="13"/>
                                        </p:tgtEl>
                                        <p:attrNameLst>
                                          <p:attrName>r</p:attrName>
                                        </p:attrNameLst>
                                      </p:cBhvr>
                                    </p:animRot>
                                    <p:animRot by="120000">
                                      <p:cBhvr>
                                        <p:cTn id="43" dur="150" fill="hold">
                                          <p:stCondLst>
                                            <p:cond delay="600"/>
                                          </p:stCondLst>
                                        </p:cTn>
                                        <p:tgtEl>
                                          <p:spTgt spid="13"/>
                                        </p:tgtEl>
                                        <p:attrNameLst>
                                          <p:attrName>r</p:attrName>
                                        </p:attrNameLst>
                                      </p:cBhvr>
                                    </p:animRot>
                                  </p:childTnLst>
                                </p:cTn>
                              </p:par>
                            </p:childTnLst>
                          </p:cTn>
                        </p:par>
                        <p:par>
                          <p:cTn id="44" fill="hold">
                            <p:stCondLst>
                              <p:cond delay="3100"/>
                            </p:stCondLst>
                            <p:childTnLst>
                              <p:par>
                                <p:cTn id="45" presetID="10" presetClass="entr" presetSubtype="0" fill="hold" grpId="0" nodeType="afterEffect">
                                  <p:stCondLst>
                                    <p:cond delay="0"/>
                                  </p:stCondLst>
                                  <p:childTnLst>
                                    <p:set>
                                      <p:cBhvr>
                                        <p:cTn id="46" dur="1" fill="hold">
                                          <p:stCondLst>
                                            <p:cond delay="0"/>
                                          </p:stCondLst>
                                        </p:cTn>
                                        <p:tgtEl>
                                          <p:spTgt spid="18"/>
                                        </p:tgtEl>
                                        <p:attrNameLst>
                                          <p:attrName>style.visibility</p:attrName>
                                        </p:attrNameLst>
                                      </p:cBhvr>
                                      <p:to>
                                        <p:strVal val="visible"/>
                                      </p:to>
                                    </p:set>
                                    <p:animEffect transition="in" filter="fade">
                                      <p:cBhvr>
                                        <p:cTn id="47" dur="500"/>
                                        <p:tgtEl>
                                          <p:spTgt spid="18"/>
                                        </p:tgtEl>
                                      </p:cBhvr>
                                    </p:animEffect>
                                  </p:childTnLst>
                                </p:cTn>
                              </p:par>
                              <p:par>
                                <p:cTn id="48" presetID="10" presetClass="entr" presetSubtype="0" fill="hold" nodeType="withEffect">
                                  <p:stCondLst>
                                    <p:cond delay="50"/>
                                  </p:stCondLst>
                                  <p:childTnLst>
                                    <p:set>
                                      <p:cBhvr>
                                        <p:cTn id="49" dur="1" fill="hold">
                                          <p:stCondLst>
                                            <p:cond delay="0"/>
                                          </p:stCondLst>
                                        </p:cTn>
                                        <p:tgtEl>
                                          <p:spTgt spid="19"/>
                                        </p:tgtEl>
                                        <p:attrNameLst>
                                          <p:attrName>style.visibility</p:attrName>
                                        </p:attrNameLst>
                                      </p:cBhvr>
                                      <p:to>
                                        <p:strVal val="visible"/>
                                      </p:to>
                                    </p:set>
                                    <p:animEffect transition="in" filter="fade">
                                      <p:cBhvr>
                                        <p:cTn id="50" dur="500"/>
                                        <p:tgtEl>
                                          <p:spTgt spid="19"/>
                                        </p:tgtEl>
                                      </p:cBhvr>
                                    </p:animEffect>
                                  </p:childTnLst>
                                </p:cTn>
                              </p:par>
                            </p:childTnLst>
                          </p:cTn>
                        </p:par>
                        <p:par>
                          <p:cTn id="51" fill="hold">
                            <p:stCondLst>
                              <p:cond delay="3650"/>
                            </p:stCondLst>
                            <p:childTnLst>
                              <p:par>
                                <p:cTn id="52" presetID="8" presetClass="emph" presetSubtype="0" fill="hold" grpId="1" nodeType="afterEffect">
                                  <p:stCondLst>
                                    <p:cond delay="0"/>
                                  </p:stCondLst>
                                  <p:childTnLst>
                                    <p:animRot by="2700000">
                                      <p:cBhvr>
                                        <p:cTn id="53" dur="250" fill="hold"/>
                                        <p:tgtEl>
                                          <p:spTgt spid="18"/>
                                        </p:tgtEl>
                                        <p:attrNameLst>
                                          <p:attrName>r</p:attrName>
                                        </p:attrNameLst>
                                      </p:cBhvr>
                                    </p:animRot>
                                  </p:childTnLst>
                                </p:cTn>
                              </p:par>
                            </p:childTnLst>
                          </p:cTn>
                        </p:par>
                        <p:par>
                          <p:cTn id="54" fill="hold">
                            <p:stCondLst>
                              <p:cond delay="3900"/>
                            </p:stCondLst>
                            <p:childTnLst>
                              <p:par>
                                <p:cTn id="55" presetID="10" presetClass="entr" presetSubtype="0" fill="hold" nodeType="afterEffect">
                                  <p:stCondLst>
                                    <p:cond delay="0"/>
                                  </p:stCondLst>
                                  <p:childTnLst>
                                    <p:set>
                                      <p:cBhvr>
                                        <p:cTn id="56" dur="1" fill="hold">
                                          <p:stCondLst>
                                            <p:cond delay="0"/>
                                          </p:stCondLst>
                                        </p:cTn>
                                        <p:tgtEl>
                                          <p:spTgt spid="14"/>
                                        </p:tgtEl>
                                        <p:attrNameLst>
                                          <p:attrName>style.visibility</p:attrName>
                                        </p:attrNameLst>
                                      </p:cBhvr>
                                      <p:to>
                                        <p:strVal val="visible"/>
                                      </p:to>
                                    </p:set>
                                    <p:animEffect transition="in" filter="fade">
                                      <p:cBhvr>
                                        <p:cTn id="57" dur="250"/>
                                        <p:tgtEl>
                                          <p:spTgt spid="14"/>
                                        </p:tgtEl>
                                      </p:cBhvr>
                                    </p:animEffect>
                                  </p:childTnLst>
                                </p:cTn>
                              </p:par>
                              <p:par>
                                <p:cTn id="58" presetID="32" presetClass="emph" presetSubtype="0" fill="hold" nodeType="withEffect">
                                  <p:stCondLst>
                                    <p:cond delay="0"/>
                                  </p:stCondLst>
                                  <p:childTnLst>
                                    <p:animRot by="120000">
                                      <p:cBhvr>
                                        <p:cTn id="59" dur="75" fill="hold">
                                          <p:stCondLst>
                                            <p:cond delay="0"/>
                                          </p:stCondLst>
                                        </p:cTn>
                                        <p:tgtEl>
                                          <p:spTgt spid="19"/>
                                        </p:tgtEl>
                                        <p:attrNameLst>
                                          <p:attrName>r</p:attrName>
                                        </p:attrNameLst>
                                      </p:cBhvr>
                                    </p:animRot>
                                    <p:animRot by="-240000">
                                      <p:cBhvr>
                                        <p:cTn id="60" dur="150" fill="hold">
                                          <p:stCondLst>
                                            <p:cond delay="150"/>
                                          </p:stCondLst>
                                        </p:cTn>
                                        <p:tgtEl>
                                          <p:spTgt spid="19"/>
                                        </p:tgtEl>
                                        <p:attrNameLst>
                                          <p:attrName>r</p:attrName>
                                        </p:attrNameLst>
                                      </p:cBhvr>
                                    </p:animRot>
                                    <p:animRot by="240000">
                                      <p:cBhvr>
                                        <p:cTn id="61" dur="150" fill="hold">
                                          <p:stCondLst>
                                            <p:cond delay="300"/>
                                          </p:stCondLst>
                                        </p:cTn>
                                        <p:tgtEl>
                                          <p:spTgt spid="19"/>
                                        </p:tgtEl>
                                        <p:attrNameLst>
                                          <p:attrName>r</p:attrName>
                                        </p:attrNameLst>
                                      </p:cBhvr>
                                    </p:animRot>
                                    <p:animRot by="-240000">
                                      <p:cBhvr>
                                        <p:cTn id="62" dur="150" fill="hold">
                                          <p:stCondLst>
                                            <p:cond delay="450"/>
                                          </p:stCondLst>
                                        </p:cTn>
                                        <p:tgtEl>
                                          <p:spTgt spid="19"/>
                                        </p:tgtEl>
                                        <p:attrNameLst>
                                          <p:attrName>r</p:attrName>
                                        </p:attrNameLst>
                                      </p:cBhvr>
                                    </p:animRot>
                                    <p:animRot by="120000">
                                      <p:cBhvr>
                                        <p:cTn id="63" dur="150" fill="hold">
                                          <p:stCondLst>
                                            <p:cond delay="600"/>
                                          </p:stCondLst>
                                        </p:cTn>
                                        <p:tgtEl>
                                          <p:spTgt spid="19"/>
                                        </p:tgtEl>
                                        <p:attrNameLst>
                                          <p:attrName>r</p:attrName>
                                        </p:attrNameLst>
                                      </p:cBhvr>
                                    </p:animRot>
                                  </p:childTnLst>
                                </p:cTn>
                              </p:par>
                            </p:childTnLst>
                          </p:cTn>
                        </p:par>
                        <p:par>
                          <p:cTn id="64" fill="hold">
                            <p:stCondLst>
                              <p:cond delay="4650"/>
                            </p:stCondLst>
                            <p:childTnLst>
                              <p:par>
                                <p:cTn id="65" presetID="10" presetClass="entr" presetSubtype="0" fill="hold" grpId="0" nodeType="afterEffect">
                                  <p:stCondLst>
                                    <p:cond delay="0"/>
                                  </p:stCondLst>
                                  <p:childTnLst>
                                    <p:set>
                                      <p:cBhvr>
                                        <p:cTn id="66" dur="1" fill="hold">
                                          <p:stCondLst>
                                            <p:cond delay="0"/>
                                          </p:stCondLst>
                                        </p:cTn>
                                        <p:tgtEl>
                                          <p:spTgt spid="24"/>
                                        </p:tgtEl>
                                        <p:attrNameLst>
                                          <p:attrName>style.visibility</p:attrName>
                                        </p:attrNameLst>
                                      </p:cBhvr>
                                      <p:to>
                                        <p:strVal val="visible"/>
                                      </p:to>
                                    </p:set>
                                    <p:animEffect transition="in" filter="fade">
                                      <p:cBhvr>
                                        <p:cTn id="67" dur="500"/>
                                        <p:tgtEl>
                                          <p:spTgt spid="24"/>
                                        </p:tgtEl>
                                      </p:cBhvr>
                                    </p:animEffect>
                                  </p:childTnLst>
                                </p:cTn>
                              </p:par>
                              <p:par>
                                <p:cTn id="68" presetID="10" presetClass="entr" presetSubtype="0" fill="hold" nodeType="withEffect">
                                  <p:stCondLst>
                                    <p:cond delay="50"/>
                                  </p:stCondLst>
                                  <p:childTnLst>
                                    <p:set>
                                      <p:cBhvr>
                                        <p:cTn id="69" dur="1" fill="hold">
                                          <p:stCondLst>
                                            <p:cond delay="0"/>
                                          </p:stCondLst>
                                        </p:cTn>
                                        <p:tgtEl>
                                          <p:spTgt spid="25"/>
                                        </p:tgtEl>
                                        <p:attrNameLst>
                                          <p:attrName>style.visibility</p:attrName>
                                        </p:attrNameLst>
                                      </p:cBhvr>
                                      <p:to>
                                        <p:strVal val="visible"/>
                                      </p:to>
                                    </p:set>
                                    <p:animEffect transition="in" filter="fade">
                                      <p:cBhvr>
                                        <p:cTn id="70" dur="500"/>
                                        <p:tgtEl>
                                          <p:spTgt spid="25"/>
                                        </p:tgtEl>
                                      </p:cBhvr>
                                    </p:animEffect>
                                  </p:childTnLst>
                                </p:cTn>
                              </p:par>
                            </p:childTnLst>
                          </p:cTn>
                        </p:par>
                        <p:par>
                          <p:cTn id="71" fill="hold">
                            <p:stCondLst>
                              <p:cond delay="5200"/>
                            </p:stCondLst>
                            <p:childTnLst>
                              <p:par>
                                <p:cTn id="72" presetID="8" presetClass="emph" presetSubtype="0" fill="hold" grpId="1" nodeType="afterEffect">
                                  <p:stCondLst>
                                    <p:cond delay="0"/>
                                  </p:stCondLst>
                                  <p:childTnLst>
                                    <p:animRot by="2700000">
                                      <p:cBhvr>
                                        <p:cTn id="73" dur="250" fill="hold"/>
                                        <p:tgtEl>
                                          <p:spTgt spid="24"/>
                                        </p:tgtEl>
                                        <p:attrNameLst>
                                          <p:attrName>r</p:attrName>
                                        </p:attrNameLst>
                                      </p:cBhvr>
                                    </p:animRot>
                                  </p:childTnLst>
                                </p:cTn>
                              </p:par>
                            </p:childTnLst>
                          </p:cTn>
                        </p:par>
                        <p:par>
                          <p:cTn id="74" fill="hold">
                            <p:stCondLst>
                              <p:cond delay="5450"/>
                            </p:stCondLst>
                            <p:childTnLst>
                              <p:par>
                                <p:cTn id="75" presetID="10" presetClass="entr" presetSubtype="0" fill="hold" nodeType="afterEffect">
                                  <p:stCondLst>
                                    <p:cond delay="0"/>
                                  </p:stCondLst>
                                  <p:childTnLst>
                                    <p:set>
                                      <p:cBhvr>
                                        <p:cTn id="76" dur="1" fill="hold">
                                          <p:stCondLst>
                                            <p:cond delay="0"/>
                                          </p:stCondLst>
                                        </p:cTn>
                                        <p:tgtEl>
                                          <p:spTgt spid="20"/>
                                        </p:tgtEl>
                                        <p:attrNameLst>
                                          <p:attrName>style.visibility</p:attrName>
                                        </p:attrNameLst>
                                      </p:cBhvr>
                                      <p:to>
                                        <p:strVal val="visible"/>
                                      </p:to>
                                    </p:set>
                                    <p:animEffect transition="in" filter="fade">
                                      <p:cBhvr>
                                        <p:cTn id="77" dur="250"/>
                                        <p:tgtEl>
                                          <p:spTgt spid="20"/>
                                        </p:tgtEl>
                                      </p:cBhvr>
                                    </p:animEffect>
                                  </p:childTnLst>
                                </p:cTn>
                              </p:par>
                              <p:par>
                                <p:cTn id="78" presetID="32" presetClass="emph" presetSubtype="0" fill="hold" nodeType="withEffect">
                                  <p:stCondLst>
                                    <p:cond delay="0"/>
                                  </p:stCondLst>
                                  <p:childTnLst>
                                    <p:animRot by="120000">
                                      <p:cBhvr>
                                        <p:cTn id="79" dur="75" fill="hold">
                                          <p:stCondLst>
                                            <p:cond delay="0"/>
                                          </p:stCondLst>
                                        </p:cTn>
                                        <p:tgtEl>
                                          <p:spTgt spid="25"/>
                                        </p:tgtEl>
                                        <p:attrNameLst>
                                          <p:attrName>r</p:attrName>
                                        </p:attrNameLst>
                                      </p:cBhvr>
                                    </p:animRot>
                                    <p:animRot by="-240000">
                                      <p:cBhvr>
                                        <p:cTn id="80" dur="150" fill="hold">
                                          <p:stCondLst>
                                            <p:cond delay="150"/>
                                          </p:stCondLst>
                                        </p:cTn>
                                        <p:tgtEl>
                                          <p:spTgt spid="25"/>
                                        </p:tgtEl>
                                        <p:attrNameLst>
                                          <p:attrName>r</p:attrName>
                                        </p:attrNameLst>
                                      </p:cBhvr>
                                    </p:animRot>
                                    <p:animRot by="240000">
                                      <p:cBhvr>
                                        <p:cTn id="81" dur="150" fill="hold">
                                          <p:stCondLst>
                                            <p:cond delay="300"/>
                                          </p:stCondLst>
                                        </p:cTn>
                                        <p:tgtEl>
                                          <p:spTgt spid="25"/>
                                        </p:tgtEl>
                                        <p:attrNameLst>
                                          <p:attrName>r</p:attrName>
                                        </p:attrNameLst>
                                      </p:cBhvr>
                                    </p:animRot>
                                    <p:animRot by="-240000">
                                      <p:cBhvr>
                                        <p:cTn id="82" dur="150" fill="hold">
                                          <p:stCondLst>
                                            <p:cond delay="450"/>
                                          </p:stCondLst>
                                        </p:cTn>
                                        <p:tgtEl>
                                          <p:spTgt spid="25"/>
                                        </p:tgtEl>
                                        <p:attrNameLst>
                                          <p:attrName>r</p:attrName>
                                        </p:attrNameLst>
                                      </p:cBhvr>
                                    </p:animRot>
                                    <p:animRot by="120000">
                                      <p:cBhvr>
                                        <p:cTn id="83" dur="150" fill="hold">
                                          <p:stCondLst>
                                            <p:cond delay="600"/>
                                          </p:stCondLst>
                                        </p:cTn>
                                        <p:tgtEl>
                                          <p:spTgt spid="25"/>
                                        </p:tgtEl>
                                        <p:attrNameLst>
                                          <p:attrName>r</p:attrName>
                                        </p:attrNameLst>
                                      </p:cBhvr>
                                    </p:animRot>
                                  </p:childTnLst>
                                </p:cTn>
                              </p:par>
                            </p:childTnLst>
                          </p:cTn>
                        </p:par>
                        <p:par>
                          <p:cTn id="84" fill="hold">
                            <p:stCondLst>
                              <p:cond delay="6200"/>
                            </p:stCondLst>
                            <p:childTnLst>
                              <p:par>
                                <p:cTn id="85" presetID="10" presetClass="entr" presetSubtype="0" fill="hold" grpId="0" nodeType="afterEffect">
                                  <p:stCondLst>
                                    <p:cond delay="0"/>
                                  </p:stCondLst>
                                  <p:childTnLst>
                                    <p:set>
                                      <p:cBhvr>
                                        <p:cTn id="86" dur="1" fill="hold">
                                          <p:stCondLst>
                                            <p:cond delay="0"/>
                                          </p:stCondLst>
                                        </p:cTn>
                                        <p:tgtEl>
                                          <p:spTgt spid="34"/>
                                        </p:tgtEl>
                                        <p:attrNameLst>
                                          <p:attrName>style.visibility</p:attrName>
                                        </p:attrNameLst>
                                      </p:cBhvr>
                                      <p:to>
                                        <p:strVal val="visible"/>
                                      </p:to>
                                    </p:set>
                                    <p:animEffect transition="in" filter="fade">
                                      <p:cBhvr>
                                        <p:cTn id="87" dur="500"/>
                                        <p:tgtEl>
                                          <p:spTgt spid="34"/>
                                        </p:tgtEl>
                                      </p:cBhvr>
                                    </p:animEffect>
                                  </p:childTnLst>
                                </p:cTn>
                              </p:par>
                              <p:par>
                                <p:cTn id="88" presetID="10" presetClass="entr" presetSubtype="0" fill="hold" nodeType="withEffect">
                                  <p:stCondLst>
                                    <p:cond delay="50"/>
                                  </p:stCondLst>
                                  <p:childTnLst>
                                    <p:set>
                                      <p:cBhvr>
                                        <p:cTn id="89" dur="1" fill="hold">
                                          <p:stCondLst>
                                            <p:cond delay="0"/>
                                          </p:stCondLst>
                                        </p:cTn>
                                        <p:tgtEl>
                                          <p:spTgt spid="35"/>
                                        </p:tgtEl>
                                        <p:attrNameLst>
                                          <p:attrName>style.visibility</p:attrName>
                                        </p:attrNameLst>
                                      </p:cBhvr>
                                      <p:to>
                                        <p:strVal val="visible"/>
                                      </p:to>
                                    </p:set>
                                    <p:animEffect transition="in" filter="fade">
                                      <p:cBhvr>
                                        <p:cTn id="90" dur="500"/>
                                        <p:tgtEl>
                                          <p:spTgt spid="35"/>
                                        </p:tgtEl>
                                      </p:cBhvr>
                                    </p:animEffect>
                                  </p:childTnLst>
                                </p:cTn>
                              </p:par>
                            </p:childTnLst>
                          </p:cTn>
                        </p:par>
                        <p:par>
                          <p:cTn id="91" fill="hold">
                            <p:stCondLst>
                              <p:cond delay="6750"/>
                            </p:stCondLst>
                            <p:childTnLst>
                              <p:par>
                                <p:cTn id="92" presetID="8" presetClass="emph" presetSubtype="0" fill="hold" grpId="1" nodeType="afterEffect">
                                  <p:stCondLst>
                                    <p:cond delay="0"/>
                                  </p:stCondLst>
                                  <p:childTnLst>
                                    <p:animRot by="2700000">
                                      <p:cBhvr>
                                        <p:cTn id="93" dur="250" fill="hold"/>
                                        <p:tgtEl>
                                          <p:spTgt spid="34"/>
                                        </p:tgtEl>
                                        <p:attrNameLst>
                                          <p:attrName>r</p:attrName>
                                        </p:attrNameLst>
                                      </p:cBhvr>
                                    </p:animRot>
                                  </p:childTnLst>
                                </p:cTn>
                              </p:par>
                            </p:childTnLst>
                          </p:cTn>
                        </p:par>
                        <p:par>
                          <p:cTn id="94" fill="hold">
                            <p:stCondLst>
                              <p:cond delay="7000"/>
                            </p:stCondLst>
                            <p:childTnLst>
                              <p:par>
                                <p:cTn id="95" presetID="10" presetClass="entr" presetSubtype="0" fill="hold" nodeType="afterEffect">
                                  <p:stCondLst>
                                    <p:cond delay="0"/>
                                  </p:stCondLst>
                                  <p:childTnLst>
                                    <p:set>
                                      <p:cBhvr>
                                        <p:cTn id="96" dur="1" fill="hold">
                                          <p:stCondLst>
                                            <p:cond delay="0"/>
                                          </p:stCondLst>
                                        </p:cTn>
                                        <p:tgtEl>
                                          <p:spTgt spid="26"/>
                                        </p:tgtEl>
                                        <p:attrNameLst>
                                          <p:attrName>style.visibility</p:attrName>
                                        </p:attrNameLst>
                                      </p:cBhvr>
                                      <p:to>
                                        <p:strVal val="visible"/>
                                      </p:to>
                                    </p:set>
                                    <p:animEffect transition="in" filter="fade">
                                      <p:cBhvr>
                                        <p:cTn id="97" dur="250"/>
                                        <p:tgtEl>
                                          <p:spTgt spid="26"/>
                                        </p:tgtEl>
                                      </p:cBhvr>
                                    </p:animEffect>
                                  </p:childTnLst>
                                </p:cTn>
                              </p:par>
                              <p:par>
                                <p:cTn id="98" presetID="32" presetClass="emph" presetSubtype="0" fill="hold" nodeType="withEffect">
                                  <p:stCondLst>
                                    <p:cond delay="0"/>
                                  </p:stCondLst>
                                  <p:childTnLst>
                                    <p:animRot by="120000">
                                      <p:cBhvr>
                                        <p:cTn id="99" dur="75" fill="hold">
                                          <p:stCondLst>
                                            <p:cond delay="0"/>
                                          </p:stCondLst>
                                        </p:cTn>
                                        <p:tgtEl>
                                          <p:spTgt spid="35"/>
                                        </p:tgtEl>
                                        <p:attrNameLst>
                                          <p:attrName>r</p:attrName>
                                        </p:attrNameLst>
                                      </p:cBhvr>
                                    </p:animRot>
                                    <p:animRot by="-240000">
                                      <p:cBhvr>
                                        <p:cTn id="100" dur="150" fill="hold">
                                          <p:stCondLst>
                                            <p:cond delay="150"/>
                                          </p:stCondLst>
                                        </p:cTn>
                                        <p:tgtEl>
                                          <p:spTgt spid="35"/>
                                        </p:tgtEl>
                                        <p:attrNameLst>
                                          <p:attrName>r</p:attrName>
                                        </p:attrNameLst>
                                      </p:cBhvr>
                                    </p:animRot>
                                    <p:animRot by="240000">
                                      <p:cBhvr>
                                        <p:cTn id="101" dur="150" fill="hold">
                                          <p:stCondLst>
                                            <p:cond delay="300"/>
                                          </p:stCondLst>
                                        </p:cTn>
                                        <p:tgtEl>
                                          <p:spTgt spid="35"/>
                                        </p:tgtEl>
                                        <p:attrNameLst>
                                          <p:attrName>r</p:attrName>
                                        </p:attrNameLst>
                                      </p:cBhvr>
                                    </p:animRot>
                                    <p:animRot by="-240000">
                                      <p:cBhvr>
                                        <p:cTn id="102" dur="150" fill="hold">
                                          <p:stCondLst>
                                            <p:cond delay="450"/>
                                          </p:stCondLst>
                                        </p:cTn>
                                        <p:tgtEl>
                                          <p:spTgt spid="35"/>
                                        </p:tgtEl>
                                        <p:attrNameLst>
                                          <p:attrName>r</p:attrName>
                                        </p:attrNameLst>
                                      </p:cBhvr>
                                    </p:animRot>
                                    <p:animRot by="120000">
                                      <p:cBhvr>
                                        <p:cTn id="103" dur="150" fill="hold">
                                          <p:stCondLst>
                                            <p:cond delay="600"/>
                                          </p:stCondLst>
                                        </p:cTn>
                                        <p:tgtEl>
                                          <p:spTgt spid="3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12" grpId="0" animBg="1"/>
      <p:bldP spid="12" grpId="1" animBg="1"/>
      <p:bldP spid="18" grpId="0" animBg="1"/>
      <p:bldP spid="18" grpId="1" animBg="1"/>
      <p:bldP spid="24" grpId="0" animBg="1"/>
      <p:bldP spid="24" grpId="1" animBg="1"/>
      <p:bldP spid="34" grpId="0" animBg="1"/>
      <p:bldP spid="34" grpId="1"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42B3258-1C5E-68D9-2EA1-2772C76A3491}"/>
              </a:ext>
            </a:extLst>
          </p:cNvPr>
          <p:cNvSpPr/>
          <p:nvPr/>
        </p:nvSpPr>
        <p:spPr bwMode="auto">
          <a:xfrm>
            <a:off x="1415117" y="1758461"/>
            <a:ext cx="933158" cy="5754359"/>
          </a:xfrm>
          <a:prstGeom prst="rect">
            <a:avLst/>
          </a:prstGeom>
          <a:solidFill>
            <a:srgbClr val="A9D18E"/>
          </a:solidFill>
          <a:ln w="3175">
            <a:noFill/>
            <a:prstDash val="sysDot"/>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84530" tIns="84530" rIns="84530" bIns="84530" numCol="1" rtlCol="0" anchor="ctr" anchorCtr="0" compatLnSpc="1">
            <a:prstTxWarp prst="textNoShape">
              <a:avLst/>
            </a:prstTxWarp>
          </a:bodyPr>
          <a:lstStyle/>
          <a:p>
            <a:pPr defTabSz="1105298">
              <a:defRPr/>
            </a:pPr>
            <a:endParaRPr lang="en-US" sz="1680" cap="all" dirty="0">
              <a:solidFill>
                <a:srgbClr val="4D4D4D"/>
              </a:solidFill>
              <a:latin typeface="Cabin" panose="020B0604020202020204" charset="0"/>
              <a:cs typeface="SABIC Typeface Text Light"/>
            </a:endParaRPr>
          </a:p>
        </p:txBody>
      </p:sp>
      <p:sp>
        <p:nvSpPr>
          <p:cNvPr id="9" name="Rectangle 8">
            <a:extLst>
              <a:ext uri="{FF2B5EF4-FFF2-40B4-BE49-F238E27FC236}">
                <a16:creationId xmlns:a16="http://schemas.microsoft.com/office/drawing/2014/main" id="{2B2813DC-D320-E90E-6995-80F837C112F8}"/>
              </a:ext>
            </a:extLst>
          </p:cNvPr>
          <p:cNvSpPr/>
          <p:nvPr/>
        </p:nvSpPr>
        <p:spPr bwMode="auto">
          <a:xfrm>
            <a:off x="1966834" y="3544704"/>
            <a:ext cx="9471578" cy="574821"/>
          </a:xfrm>
          <a:prstGeom prst="rect">
            <a:avLst/>
          </a:prstGeom>
          <a:ln w="3175">
            <a:solidFill>
              <a:srgbClr val="0A7E42"/>
            </a:solidFill>
            <a:prstDash val="sysDot"/>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84530" tIns="84530" rIns="84530" bIns="84530" numCol="1" rtlCol="0" anchor="ctr" anchorCtr="0" compatLnSpc="1">
            <a:prstTxWarp prst="textNoShape">
              <a:avLst/>
            </a:prstTxWarp>
          </a:bodyPr>
          <a:lstStyle/>
          <a:p>
            <a:pPr defTabSz="1097280" fontAlgn="ctr"/>
            <a:r>
              <a:rPr lang="en-US" sz="1600" dirty="0">
                <a:solidFill>
                  <a:srgbClr val="4D4D4D"/>
                </a:solidFill>
                <a:latin typeface="Cabin" panose="020B0604020202020204" charset="0"/>
                <a:cs typeface="SABIC Typeface Text Light"/>
              </a:rPr>
              <a:t>Current DL Models For Breast Cancer &amp; Their Limitations</a:t>
            </a:r>
          </a:p>
        </p:txBody>
      </p:sp>
      <p:sp>
        <p:nvSpPr>
          <p:cNvPr id="10" name="Rectangle 9">
            <a:extLst>
              <a:ext uri="{FF2B5EF4-FFF2-40B4-BE49-F238E27FC236}">
                <a16:creationId xmlns:a16="http://schemas.microsoft.com/office/drawing/2014/main" id="{A1B1BE15-6957-DB46-F8FB-C21B45636C09}"/>
              </a:ext>
            </a:extLst>
          </p:cNvPr>
          <p:cNvSpPr/>
          <p:nvPr/>
        </p:nvSpPr>
        <p:spPr bwMode="auto">
          <a:xfrm>
            <a:off x="11661641" y="3528980"/>
            <a:ext cx="847777" cy="585323"/>
          </a:xfrm>
          <a:prstGeom prst="rect">
            <a:avLst/>
          </a:prstGeom>
          <a:solidFill>
            <a:srgbClr val="0A7E42"/>
          </a:solidFill>
          <a:ln w="3175">
            <a:noFill/>
            <a:prstDash val="sysDot"/>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84530" tIns="84530" rIns="84530" bIns="84530" numCol="1" rtlCol="0" anchor="ctr" anchorCtr="0" compatLnSpc="1">
            <a:prstTxWarp prst="textNoShape">
              <a:avLst/>
            </a:prstTxWarp>
          </a:bodyPr>
          <a:lstStyle/>
          <a:p>
            <a:pPr algn="ctr" defTabSz="1105298">
              <a:lnSpc>
                <a:spcPct val="150000"/>
              </a:lnSpc>
              <a:defRPr/>
            </a:pPr>
            <a:r>
              <a:rPr lang="en-US" sz="1320" b="1" dirty="0">
                <a:solidFill>
                  <a:srgbClr val="FFFFFF"/>
                </a:solidFill>
                <a:latin typeface="Cabin" panose="020B0604020202020204" charset="0"/>
                <a:cs typeface="SABIC Typeface Text Light"/>
              </a:rPr>
              <a:t>1 Min</a:t>
            </a:r>
          </a:p>
        </p:txBody>
      </p:sp>
      <p:sp>
        <p:nvSpPr>
          <p:cNvPr id="12" name="Rectangle 11">
            <a:extLst>
              <a:ext uri="{FF2B5EF4-FFF2-40B4-BE49-F238E27FC236}">
                <a16:creationId xmlns:a16="http://schemas.microsoft.com/office/drawing/2014/main" id="{3A3C1F6F-4406-7FF8-5146-147D303F19D8}"/>
              </a:ext>
            </a:extLst>
          </p:cNvPr>
          <p:cNvSpPr/>
          <p:nvPr/>
        </p:nvSpPr>
        <p:spPr bwMode="auto">
          <a:xfrm>
            <a:off x="923488" y="3546554"/>
            <a:ext cx="873193" cy="591161"/>
          </a:xfrm>
          <a:prstGeom prst="rect">
            <a:avLst/>
          </a:prstGeom>
          <a:solidFill>
            <a:srgbClr val="0A7E42"/>
          </a:solidFill>
          <a:ln w="3175">
            <a:solidFill>
              <a:srgbClr val="0A7E42"/>
            </a:solidFill>
            <a:prstDash val="sysDot"/>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84530" tIns="84530" rIns="84530" bIns="84530" numCol="1" rtlCol="0" anchor="ctr" anchorCtr="0" compatLnSpc="1">
            <a:prstTxWarp prst="textNoShape">
              <a:avLst/>
            </a:prstTxWarp>
          </a:bodyPr>
          <a:lstStyle/>
          <a:p>
            <a:pPr algn="ctr" defTabSz="1105298">
              <a:defRPr/>
            </a:pPr>
            <a:r>
              <a:rPr lang="en-US" sz="2880" b="1" cap="all" dirty="0">
                <a:solidFill>
                  <a:srgbClr val="FFFFFF"/>
                </a:solidFill>
                <a:latin typeface="Cabin" panose="020B0604020202020204" charset="0"/>
                <a:cs typeface="SABIC Typeface Text Light"/>
              </a:rPr>
              <a:t>3</a:t>
            </a:r>
          </a:p>
        </p:txBody>
      </p:sp>
      <p:sp>
        <p:nvSpPr>
          <p:cNvPr id="14" name="Rectangle 13">
            <a:extLst>
              <a:ext uri="{FF2B5EF4-FFF2-40B4-BE49-F238E27FC236}">
                <a16:creationId xmlns:a16="http://schemas.microsoft.com/office/drawing/2014/main" id="{BBE45B1E-5B6A-D18B-B408-44140F27A354}"/>
              </a:ext>
            </a:extLst>
          </p:cNvPr>
          <p:cNvSpPr/>
          <p:nvPr/>
        </p:nvSpPr>
        <p:spPr bwMode="auto">
          <a:xfrm>
            <a:off x="1956728" y="2857932"/>
            <a:ext cx="9471578" cy="574821"/>
          </a:xfrm>
          <a:prstGeom prst="rect">
            <a:avLst/>
          </a:prstGeom>
          <a:ln w="3175">
            <a:solidFill>
              <a:srgbClr val="0A7E42"/>
            </a:solidFill>
            <a:prstDash val="sysDot"/>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84530" tIns="84530" rIns="84530" bIns="84530" numCol="1" rtlCol="0" anchor="ctr" anchorCtr="0" compatLnSpc="1">
            <a:prstTxWarp prst="textNoShape">
              <a:avLst/>
            </a:prstTxWarp>
          </a:bodyPr>
          <a:lstStyle/>
          <a:p>
            <a:pPr defTabSz="1097280"/>
            <a:r>
              <a:rPr lang="en-US" sz="1600" dirty="0">
                <a:solidFill>
                  <a:srgbClr val="4D4D4D"/>
                </a:solidFill>
                <a:latin typeface="Cabin" panose="020B0604020202020204" charset="0"/>
                <a:cs typeface="SABIC Typeface Text Light"/>
              </a:rPr>
              <a:t>Intro - Breast Cancer  </a:t>
            </a:r>
          </a:p>
        </p:txBody>
      </p:sp>
      <p:sp>
        <p:nvSpPr>
          <p:cNvPr id="15" name="Rectangle 14">
            <a:extLst>
              <a:ext uri="{FF2B5EF4-FFF2-40B4-BE49-F238E27FC236}">
                <a16:creationId xmlns:a16="http://schemas.microsoft.com/office/drawing/2014/main" id="{73CFA2FD-FD07-C4F3-FC8A-6C9C3C870041}"/>
              </a:ext>
            </a:extLst>
          </p:cNvPr>
          <p:cNvSpPr/>
          <p:nvPr/>
        </p:nvSpPr>
        <p:spPr bwMode="auto">
          <a:xfrm>
            <a:off x="11651535" y="2842208"/>
            <a:ext cx="847777" cy="585323"/>
          </a:xfrm>
          <a:prstGeom prst="rect">
            <a:avLst/>
          </a:prstGeom>
          <a:solidFill>
            <a:srgbClr val="0A7E42"/>
          </a:solidFill>
          <a:ln w="3175">
            <a:noFill/>
            <a:prstDash val="sysDot"/>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84530" tIns="84530" rIns="84530" bIns="84530" numCol="1" rtlCol="0" anchor="ctr" anchorCtr="0" compatLnSpc="1">
            <a:prstTxWarp prst="textNoShape">
              <a:avLst/>
            </a:prstTxWarp>
          </a:bodyPr>
          <a:lstStyle/>
          <a:p>
            <a:pPr algn="ctr" defTabSz="1105298">
              <a:lnSpc>
                <a:spcPct val="150000"/>
              </a:lnSpc>
              <a:defRPr/>
            </a:pPr>
            <a:r>
              <a:rPr lang="en-US" sz="1320" b="1" dirty="0">
                <a:solidFill>
                  <a:srgbClr val="FFFFFF"/>
                </a:solidFill>
                <a:latin typeface="Cabin" panose="020B0604020202020204" charset="0"/>
                <a:cs typeface="SABIC Typeface Text Light"/>
              </a:rPr>
              <a:t>30 Sec</a:t>
            </a:r>
          </a:p>
        </p:txBody>
      </p:sp>
      <p:sp>
        <p:nvSpPr>
          <p:cNvPr id="17" name="Rectangle 16">
            <a:extLst>
              <a:ext uri="{FF2B5EF4-FFF2-40B4-BE49-F238E27FC236}">
                <a16:creationId xmlns:a16="http://schemas.microsoft.com/office/drawing/2014/main" id="{B7AF5E67-7602-AE6F-5183-3875E10A2683}"/>
              </a:ext>
            </a:extLst>
          </p:cNvPr>
          <p:cNvSpPr/>
          <p:nvPr/>
        </p:nvSpPr>
        <p:spPr bwMode="auto">
          <a:xfrm>
            <a:off x="913382" y="2859782"/>
            <a:ext cx="873193" cy="591161"/>
          </a:xfrm>
          <a:prstGeom prst="rect">
            <a:avLst/>
          </a:prstGeom>
          <a:solidFill>
            <a:srgbClr val="0A7E42"/>
          </a:solidFill>
          <a:ln w="3175">
            <a:solidFill>
              <a:srgbClr val="0A7E42"/>
            </a:solidFill>
            <a:prstDash val="sysDot"/>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84530" tIns="84530" rIns="84530" bIns="84530" numCol="1" rtlCol="0" anchor="ctr" anchorCtr="0" compatLnSpc="1">
            <a:prstTxWarp prst="textNoShape">
              <a:avLst/>
            </a:prstTxWarp>
          </a:bodyPr>
          <a:lstStyle/>
          <a:p>
            <a:pPr algn="ctr" defTabSz="1105298">
              <a:defRPr/>
            </a:pPr>
            <a:r>
              <a:rPr lang="en-US" sz="2880" b="1" cap="all" dirty="0">
                <a:solidFill>
                  <a:srgbClr val="FFFFFF"/>
                </a:solidFill>
                <a:latin typeface="Cabin" panose="020B0604020202020204" charset="0"/>
                <a:cs typeface="SABIC Typeface Text Light"/>
              </a:rPr>
              <a:t>2</a:t>
            </a:r>
          </a:p>
        </p:txBody>
      </p:sp>
      <p:sp>
        <p:nvSpPr>
          <p:cNvPr id="19" name="Rectangle 18">
            <a:extLst>
              <a:ext uri="{FF2B5EF4-FFF2-40B4-BE49-F238E27FC236}">
                <a16:creationId xmlns:a16="http://schemas.microsoft.com/office/drawing/2014/main" id="{59F89220-C0B8-F80E-A062-51B664405AC9}"/>
              </a:ext>
            </a:extLst>
          </p:cNvPr>
          <p:cNvSpPr/>
          <p:nvPr/>
        </p:nvSpPr>
        <p:spPr bwMode="auto">
          <a:xfrm>
            <a:off x="1966834" y="4263516"/>
            <a:ext cx="9471578" cy="574821"/>
          </a:xfrm>
          <a:prstGeom prst="rect">
            <a:avLst/>
          </a:prstGeom>
          <a:ln w="3175">
            <a:solidFill>
              <a:srgbClr val="0A7E42"/>
            </a:solidFill>
            <a:prstDash val="sysDot"/>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84530" tIns="84530" rIns="84530" bIns="84530" numCol="1" rtlCol="0" anchor="ctr" anchorCtr="0" compatLnSpc="1">
            <a:prstTxWarp prst="textNoShape">
              <a:avLst/>
            </a:prstTxWarp>
          </a:bodyPr>
          <a:lstStyle/>
          <a:p>
            <a:pPr defTabSz="1097280" fontAlgn="ctr"/>
            <a:r>
              <a:rPr lang="en-US" sz="1600" dirty="0">
                <a:solidFill>
                  <a:srgbClr val="4D4D4D"/>
                </a:solidFill>
                <a:latin typeface="Cabin" panose="020B0604020202020204" charset="0"/>
                <a:cs typeface="SABIC Typeface Text Light"/>
              </a:rPr>
              <a:t>Proposed Enhancements</a:t>
            </a:r>
          </a:p>
        </p:txBody>
      </p:sp>
      <p:sp>
        <p:nvSpPr>
          <p:cNvPr id="20" name="Rectangle 19">
            <a:extLst>
              <a:ext uri="{FF2B5EF4-FFF2-40B4-BE49-F238E27FC236}">
                <a16:creationId xmlns:a16="http://schemas.microsoft.com/office/drawing/2014/main" id="{CACEF526-BA19-6133-4774-55D9C5C7B271}"/>
              </a:ext>
            </a:extLst>
          </p:cNvPr>
          <p:cNvSpPr/>
          <p:nvPr/>
        </p:nvSpPr>
        <p:spPr bwMode="auto">
          <a:xfrm>
            <a:off x="11661641" y="4247792"/>
            <a:ext cx="847777" cy="585323"/>
          </a:xfrm>
          <a:prstGeom prst="rect">
            <a:avLst/>
          </a:prstGeom>
          <a:solidFill>
            <a:srgbClr val="0A7E42"/>
          </a:solidFill>
          <a:ln w="3175">
            <a:noFill/>
            <a:prstDash val="sysDot"/>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84530" tIns="84530" rIns="84530" bIns="84530" numCol="1" rtlCol="0" anchor="ctr" anchorCtr="0" compatLnSpc="1">
            <a:prstTxWarp prst="textNoShape">
              <a:avLst/>
            </a:prstTxWarp>
          </a:bodyPr>
          <a:lstStyle/>
          <a:p>
            <a:pPr algn="ctr" defTabSz="1105298">
              <a:lnSpc>
                <a:spcPct val="150000"/>
              </a:lnSpc>
              <a:defRPr/>
            </a:pPr>
            <a:r>
              <a:rPr lang="en-US" sz="1320" b="1" dirty="0">
                <a:solidFill>
                  <a:srgbClr val="FFFFFF"/>
                </a:solidFill>
                <a:latin typeface="Cabin" panose="020B0604020202020204" charset="0"/>
                <a:cs typeface="SABIC Typeface Text Light"/>
              </a:rPr>
              <a:t>4 Min</a:t>
            </a:r>
          </a:p>
        </p:txBody>
      </p:sp>
      <p:sp>
        <p:nvSpPr>
          <p:cNvPr id="22" name="Rectangle 21">
            <a:extLst>
              <a:ext uri="{FF2B5EF4-FFF2-40B4-BE49-F238E27FC236}">
                <a16:creationId xmlns:a16="http://schemas.microsoft.com/office/drawing/2014/main" id="{CB1ACA96-75DE-086F-0107-BA9848BB02CB}"/>
              </a:ext>
            </a:extLst>
          </p:cNvPr>
          <p:cNvSpPr/>
          <p:nvPr/>
        </p:nvSpPr>
        <p:spPr bwMode="auto">
          <a:xfrm>
            <a:off x="923488" y="4265366"/>
            <a:ext cx="873193" cy="591161"/>
          </a:xfrm>
          <a:prstGeom prst="rect">
            <a:avLst/>
          </a:prstGeom>
          <a:solidFill>
            <a:srgbClr val="0A7E42"/>
          </a:solidFill>
          <a:ln w="3175">
            <a:solidFill>
              <a:srgbClr val="0A7E42"/>
            </a:solidFill>
            <a:prstDash val="sysDot"/>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84530" tIns="84530" rIns="84530" bIns="84530" numCol="1" rtlCol="0" anchor="ctr" anchorCtr="0" compatLnSpc="1">
            <a:prstTxWarp prst="textNoShape">
              <a:avLst/>
            </a:prstTxWarp>
          </a:bodyPr>
          <a:lstStyle/>
          <a:p>
            <a:pPr algn="ctr" defTabSz="1105298">
              <a:defRPr/>
            </a:pPr>
            <a:r>
              <a:rPr lang="en-US" sz="2880" b="1" cap="all" dirty="0">
                <a:solidFill>
                  <a:srgbClr val="FFFFFF"/>
                </a:solidFill>
                <a:latin typeface="Cabin" panose="020B0604020202020204" charset="0"/>
                <a:cs typeface="SABIC Typeface Text Light"/>
              </a:rPr>
              <a:t>4</a:t>
            </a:r>
          </a:p>
        </p:txBody>
      </p:sp>
      <p:sp>
        <p:nvSpPr>
          <p:cNvPr id="24" name="Rectangle 23">
            <a:extLst>
              <a:ext uri="{FF2B5EF4-FFF2-40B4-BE49-F238E27FC236}">
                <a16:creationId xmlns:a16="http://schemas.microsoft.com/office/drawing/2014/main" id="{16F53E77-162F-06E0-6C96-0FB78290ABC8}"/>
              </a:ext>
            </a:extLst>
          </p:cNvPr>
          <p:cNvSpPr/>
          <p:nvPr/>
        </p:nvSpPr>
        <p:spPr bwMode="auto">
          <a:xfrm>
            <a:off x="1966834" y="4966418"/>
            <a:ext cx="9471578" cy="574821"/>
          </a:xfrm>
          <a:prstGeom prst="rect">
            <a:avLst/>
          </a:prstGeom>
          <a:ln w="3175">
            <a:solidFill>
              <a:srgbClr val="0A7E42"/>
            </a:solidFill>
            <a:prstDash val="sysDot"/>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84530" tIns="84530" rIns="84530" bIns="84530" numCol="1" rtlCol="0" anchor="ctr" anchorCtr="0" compatLnSpc="1">
            <a:prstTxWarp prst="textNoShape">
              <a:avLst/>
            </a:prstTxWarp>
          </a:bodyPr>
          <a:lstStyle/>
          <a:p>
            <a:pPr defTabSz="1393109">
              <a:defRPr/>
            </a:pPr>
            <a:r>
              <a:rPr lang="en-US" sz="1600" dirty="0">
                <a:solidFill>
                  <a:srgbClr val="4D4D4D"/>
                </a:solidFill>
                <a:latin typeface="Cabin" panose="020B0604020202020204" charset="0"/>
                <a:cs typeface="SABIC Typeface Text Light"/>
              </a:rPr>
              <a:t>Results &amp; Observations</a:t>
            </a:r>
          </a:p>
        </p:txBody>
      </p:sp>
      <p:sp>
        <p:nvSpPr>
          <p:cNvPr id="25" name="Rectangle 24">
            <a:extLst>
              <a:ext uri="{FF2B5EF4-FFF2-40B4-BE49-F238E27FC236}">
                <a16:creationId xmlns:a16="http://schemas.microsoft.com/office/drawing/2014/main" id="{96C8328A-66CB-1675-2BB0-0100183283C8}"/>
              </a:ext>
            </a:extLst>
          </p:cNvPr>
          <p:cNvSpPr/>
          <p:nvPr/>
        </p:nvSpPr>
        <p:spPr bwMode="auto">
          <a:xfrm>
            <a:off x="11661641" y="4950694"/>
            <a:ext cx="847777" cy="585323"/>
          </a:xfrm>
          <a:prstGeom prst="rect">
            <a:avLst/>
          </a:prstGeom>
          <a:solidFill>
            <a:srgbClr val="0A7E42"/>
          </a:solidFill>
          <a:ln w="3175">
            <a:noFill/>
            <a:prstDash val="sysDot"/>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84530" tIns="84530" rIns="84530" bIns="84530" numCol="1" rtlCol="0" anchor="ctr" anchorCtr="0" compatLnSpc="1">
            <a:prstTxWarp prst="textNoShape">
              <a:avLst/>
            </a:prstTxWarp>
          </a:bodyPr>
          <a:lstStyle/>
          <a:p>
            <a:pPr algn="ctr" defTabSz="1105298">
              <a:lnSpc>
                <a:spcPct val="150000"/>
              </a:lnSpc>
              <a:defRPr/>
            </a:pPr>
            <a:r>
              <a:rPr lang="en-US" sz="1320" b="1" dirty="0">
                <a:solidFill>
                  <a:srgbClr val="FFFFFF"/>
                </a:solidFill>
                <a:latin typeface="Cabin" panose="020B0604020202020204" charset="0"/>
                <a:cs typeface="SABIC Typeface Text Light"/>
              </a:rPr>
              <a:t>2 Min</a:t>
            </a:r>
          </a:p>
        </p:txBody>
      </p:sp>
      <p:sp>
        <p:nvSpPr>
          <p:cNvPr id="27" name="Rectangle 26">
            <a:extLst>
              <a:ext uri="{FF2B5EF4-FFF2-40B4-BE49-F238E27FC236}">
                <a16:creationId xmlns:a16="http://schemas.microsoft.com/office/drawing/2014/main" id="{C0C6360C-0ED1-2074-D54C-9BAFE9C9E6CD}"/>
              </a:ext>
            </a:extLst>
          </p:cNvPr>
          <p:cNvSpPr/>
          <p:nvPr/>
        </p:nvSpPr>
        <p:spPr bwMode="auto">
          <a:xfrm>
            <a:off x="923488" y="4968268"/>
            <a:ext cx="873193" cy="591161"/>
          </a:xfrm>
          <a:prstGeom prst="rect">
            <a:avLst/>
          </a:prstGeom>
          <a:solidFill>
            <a:srgbClr val="0A7E42"/>
          </a:solidFill>
          <a:ln w="3175">
            <a:solidFill>
              <a:srgbClr val="0A7E42"/>
            </a:solidFill>
            <a:prstDash val="sysDot"/>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84530" tIns="84530" rIns="84530" bIns="84530" numCol="1" rtlCol="0" anchor="ctr" anchorCtr="0" compatLnSpc="1">
            <a:prstTxWarp prst="textNoShape">
              <a:avLst/>
            </a:prstTxWarp>
          </a:bodyPr>
          <a:lstStyle/>
          <a:p>
            <a:pPr algn="ctr" defTabSz="1105298">
              <a:defRPr/>
            </a:pPr>
            <a:r>
              <a:rPr lang="en-US" sz="2880" b="1" cap="all" dirty="0">
                <a:solidFill>
                  <a:srgbClr val="FFFFFF"/>
                </a:solidFill>
                <a:latin typeface="Cabin" panose="020B0604020202020204" charset="0"/>
                <a:cs typeface="SABIC Typeface Text Light"/>
              </a:rPr>
              <a:t>5</a:t>
            </a:r>
          </a:p>
        </p:txBody>
      </p:sp>
      <p:pic>
        <p:nvPicPr>
          <p:cNvPr id="28" name="Picture 27" descr="A green and white logo&#10;&#10;AI-generated content may be incorrect.">
            <a:extLst>
              <a:ext uri="{FF2B5EF4-FFF2-40B4-BE49-F238E27FC236}">
                <a16:creationId xmlns:a16="http://schemas.microsoft.com/office/drawing/2014/main" id="{39A37D53-03EC-0943-002F-E6FFCB674EB0}"/>
              </a:ext>
            </a:extLst>
          </p:cNvPr>
          <p:cNvPicPr>
            <a:picLocks noChangeAspect="1"/>
          </p:cNvPicPr>
          <p:nvPr/>
        </p:nvPicPr>
        <p:blipFill>
          <a:blip r:embed="rId2"/>
          <a:stretch>
            <a:fillRect/>
          </a:stretch>
        </p:blipFill>
        <p:spPr>
          <a:xfrm>
            <a:off x="13001903" y="176700"/>
            <a:ext cx="1080000" cy="1004400"/>
          </a:xfrm>
          <a:prstGeom prst="rect">
            <a:avLst/>
          </a:prstGeom>
        </p:spPr>
      </p:pic>
      <p:sp>
        <p:nvSpPr>
          <p:cNvPr id="29" name="Rectangle 28">
            <a:extLst>
              <a:ext uri="{FF2B5EF4-FFF2-40B4-BE49-F238E27FC236}">
                <a16:creationId xmlns:a16="http://schemas.microsoft.com/office/drawing/2014/main" id="{CB26A21E-C053-5762-2E84-BB289BB540A1}"/>
              </a:ext>
            </a:extLst>
          </p:cNvPr>
          <p:cNvSpPr/>
          <p:nvPr/>
        </p:nvSpPr>
        <p:spPr bwMode="auto">
          <a:xfrm>
            <a:off x="588215" y="1341620"/>
            <a:ext cx="13514039" cy="45719"/>
          </a:xfrm>
          <a:prstGeom prst="rect">
            <a:avLst/>
          </a:prstGeom>
          <a:gradFill flip="none" rotWithShape="1">
            <a:gsLst>
              <a:gs pos="31000">
                <a:srgbClr val="8AB097"/>
              </a:gs>
              <a:gs pos="0">
                <a:schemeClr val="accent1">
                  <a:lumMod val="5000"/>
                  <a:lumOff val="95000"/>
                </a:schemeClr>
              </a:gs>
              <a:gs pos="100000">
                <a:srgbClr val="4A8156"/>
              </a:gs>
            </a:gsLst>
            <a:lin ang="10800000" scaled="1"/>
            <a:tileRect/>
          </a:gradFill>
          <a:ln w="9525" cap="flat" cmpd="sng" algn="ctr">
            <a:noFill/>
            <a:prstDash val="solid"/>
            <a:round/>
            <a:headEnd type="none" w="med" len="med"/>
            <a:tailEnd type="none" w="med" len="med"/>
          </a:ln>
          <a:effectLst/>
        </p:spPr>
        <p:txBody>
          <a:bodyPr vert="horz" wrap="square" lIns="72000" tIns="72000" rIns="72000" bIns="72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Wingdings" pitchFamily="2" charset="2"/>
              <a:buNone/>
              <a:tabLst/>
            </a:pPr>
            <a:endParaRPr kumimoji="0" lang="en-US" sz="1600" b="0" i="0" u="none" strike="noStrike" cap="none" normalizeH="0" baseline="0" dirty="0">
              <a:ln>
                <a:noFill/>
              </a:ln>
              <a:solidFill>
                <a:schemeClr val="tx1"/>
              </a:solidFill>
              <a:effectLst/>
              <a:latin typeface="Arial" pitchFamily="34" charset="0"/>
            </a:endParaRPr>
          </a:p>
        </p:txBody>
      </p:sp>
      <p:sp>
        <p:nvSpPr>
          <p:cNvPr id="30" name="Rectangle 29">
            <a:extLst>
              <a:ext uri="{FF2B5EF4-FFF2-40B4-BE49-F238E27FC236}">
                <a16:creationId xmlns:a16="http://schemas.microsoft.com/office/drawing/2014/main" id="{18AE2416-EAA0-758A-4482-1E940885E0D9}"/>
              </a:ext>
            </a:extLst>
          </p:cNvPr>
          <p:cNvSpPr/>
          <p:nvPr/>
        </p:nvSpPr>
        <p:spPr bwMode="auto">
          <a:xfrm>
            <a:off x="558180" y="7719060"/>
            <a:ext cx="13514039" cy="45719"/>
          </a:xfrm>
          <a:prstGeom prst="rect">
            <a:avLst/>
          </a:prstGeom>
          <a:gradFill flip="none" rotWithShape="1">
            <a:gsLst>
              <a:gs pos="31000">
                <a:srgbClr val="8AB097"/>
              </a:gs>
              <a:gs pos="0">
                <a:schemeClr val="accent1">
                  <a:lumMod val="5000"/>
                  <a:lumOff val="95000"/>
                </a:schemeClr>
              </a:gs>
              <a:gs pos="100000">
                <a:srgbClr val="4A8156"/>
              </a:gs>
            </a:gsLst>
            <a:lin ang="10800000" scaled="1"/>
            <a:tileRect/>
          </a:gradFill>
          <a:ln w="9525" cap="flat" cmpd="sng" algn="ctr">
            <a:noFill/>
            <a:prstDash val="solid"/>
            <a:round/>
            <a:headEnd type="none" w="med" len="med"/>
            <a:tailEnd type="none" w="med" len="med"/>
          </a:ln>
          <a:effectLst/>
        </p:spPr>
        <p:txBody>
          <a:bodyPr vert="horz" wrap="square" lIns="72000" tIns="72000" rIns="72000" bIns="72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Wingdings" pitchFamily="2" charset="2"/>
              <a:buNone/>
              <a:tabLst/>
            </a:pPr>
            <a:endParaRPr kumimoji="0" lang="en-US" sz="1600" b="0" i="0" u="none" strike="noStrike" cap="none" normalizeH="0" baseline="0" dirty="0">
              <a:ln>
                <a:noFill/>
              </a:ln>
              <a:solidFill>
                <a:schemeClr val="tx1"/>
              </a:solidFill>
              <a:effectLst/>
              <a:latin typeface="Arial" pitchFamily="34" charset="0"/>
            </a:endParaRPr>
          </a:p>
        </p:txBody>
      </p:sp>
      <p:sp>
        <p:nvSpPr>
          <p:cNvPr id="31" name="Title 4">
            <a:extLst>
              <a:ext uri="{FF2B5EF4-FFF2-40B4-BE49-F238E27FC236}">
                <a16:creationId xmlns:a16="http://schemas.microsoft.com/office/drawing/2014/main" id="{21DF4516-9A58-EF1C-B90D-1B8228BAFFBA}"/>
              </a:ext>
            </a:extLst>
          </p:cNvPr>
          <p:cNvSpPr txBox="1">
            <a:spLocks/>
          </p:cNvSpPr>
          <p:nvPr/>
        </p:nvSpPr>
        <p:spPr>
          <a:xfrm>
            <a:off x="588216" y="487680"/>
            <a:ext cx="11931185" cy="6934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200" dirty="0">
                <a:latin typeface="Unbounded" pitchFamily="34" charset="0"/>
              </a:rPr>
              <a:t>AGENDA</a:t>
            </a:r>
          </a:p>
        </p:txBody>
      </p:sp>
      <p:sp>
        <p:nvSpPr>
          <p:cNvPr id="34" name="Rectangle 33">
            <a:extLst>
              <a:ext uri="{FF2B5EF4-FFF2-40B4-BE49-F238E27FC236}">
                <a16:creationId xmlns:a16="http://schemas.microsoft.com/office/drawing/2014/main" id="{03BC06D7-1825-FC83-9158-1A578B97341E}"/>
              </a:ext>
            </a:extLst>
          </p:cNvPr>
          <p:cNvSpPr/>
          <p:nvPr/>
        </p:nvSpPr>
        <p:spPr bwMode="auto">
          <a:xfrm>
            <a:off x="1966834" y="5711512"/>
            <a:ext cx="9471578" cy="574821"/>
          </a:xfrm>
          <a:prstGeom prst="rect">
            <a:avLst/>
          </a:prstGeom>
          <a:ln w="3175">
            <a:solidFill>
              <a:srgbClr val="0A7E42"/>
            </a:solidFill>
            <a:prstDash val="sysDot"/>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84530" tIns="84530" rIns="84530" bIns="84530" numCol="1" rtlCol="0" anchor="ctr" anchorCtr="0" compatLnSpc="1">
            <a:prstTxWarp prst="textNoShape">
              <a:avLst/>
            </a:prstTxWarp>
          </a:bodyPr>
          <a:lstStyle/>
          <a:p>
            <a:pPr defTabSz="1393109">
              <a:defRPr/>
            </a:pPr>
            <a:r>
              <a:rPr lang="en-US" sz="1600" dirty="0">
                <a:solidFill>
                  <a:srgbClr val="4D4D4D"/>
                </a:solidFill>
                <a:latin typeface="Cabin" panose="020B0604020202020204" charset="0"/>
                <a:cs typeface="SABIC Typeface Text Light"/>
              </a:rPr>
              <a:t>Future Work</a:t>
            </a:r>
          </a:p>
        </p:txBody>
      </p:sp>
      <p:sp>
        <p:nvSpPr>
          <p:cNvPr id="35" name="Rectangle 34">
            <a:extLst>
              <a:ext uri="{FF2B5EF4-FFF2-40B4-BE49-F238E27FC236}">
                <a16:creationId xmlns:a16="http://schemas.microsoft.com/office/drawing/2014/main" id="{D8B233B0-FB51-4701-129C-5C29A09E87AC}"/>
              </a:ext>
            </a:extLst>
          </p:cNvPr>
          <p:cNvSpPr/>
          <p:nvPr/>
        </p:nvSpPr>
        <p:spPr bwMode="auto">
          <a:xfrm>
            <a:off x="11661641" y="5695788"/>
            <a:ext cx="847777" cy="585323"/>
          </a:xfrm>
          <a:prstGeom prst="rect">
            <a:avLst/>
          </a:prstGeom>
          <a:solidFill>
            <a:srgbClr val="0A7E42"/>
          </a:solidFill>
          <a:ln w="3175">
            <a:noFill/>
            <a:prstDash val="sysDot"/>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84530" tIns="84530" rIns="84530" bIns="84530" numCol="1" rtlCol="0" anchor="ctr" anchorCtr="0" compatLnSpc="1">
            <a:prstTxWarp prst="textNoShape">
              <a:avLst/>
            </a:prstTxWarp>
          </a:bodyPr>
          <a:lstStyle/>
          <a:p>
            <a:pPr algn="ctr" defTabSz="1105298">
              <a:lnSpc>
                <a:spcPct val="150000"/>
              </a:lnSpc>
              <a:defRPr/>
            </a:pPr>
            <a:r>
              <a:rPr lang="en-US" sz="1320" b="1" dirty="0">
                <a:solidFill>
                  <a:srgbClr val="FFFFFF"/>
                </a:solidFill>
                <a:latin typeface="Cabin" panose="020B0604020202020204" charset="0"/>
                <a:cs typeface="SABIC Typeface Text Light"/>
              </a:rPr>
              <a:t>1 Min</a:t>
            </a:r>
          </a:p>
        </p:txBody>
      </p:sp>
      <p:sp>
        <p:nvSpPr>
          <p:cNvPr id="36" name="Rectangle 35">
            <a:extLst>
              <a:ext uri="{FF2B5EF4-FFF2-40B4-BE49-F238E27FC236}">
                <a16:creationId xmlns:a16="http://schemas.microsoft.com/office/drawing/2014/main" id="{D874D02A-737B-D723-427D-1A47081DBC1A}"/>
              </a:ext>
            </a:extLst>
          </p:cNvPr>
          <p:cNvSpPr/>
          <p:nvPr/>
        </p:nvSpPr>
        <p:spPr bwMode="auto">
          <a:xfrm>
            <a:off x="923488" y="5713362"/>
            <a:ext cx="873193" cy="591161"/>
          </a:xfrm>
          <a:prstGeom prst="rect">
            <a:avLst/>
          </a:prstGeom>
          <a:solidFill>
            <a:srgbClr val="0A7E42"/>
          </a:solidFill>
          <a:ln w="3175">
            <a:solidFill>
              <a:srgbClr val="0A7E42"/>
            </a:solidFill>
            <a:prstDash val="sysDot"/>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84530" tIns="84530" rIns="84530" bIns="84530" numCol="1" rtlCol="0" anchor="ctr" anchorCtr="0" compatLnSpc="1">
            <a:prstTxWarp prst="textNoShape">
              <a:avLst/>
            </a:prstTxWarp>
          </a:bodyPr>
          <a:lstStyle/>
          <a:p>
            <a:pPr algn="ctr" defTabSz="1105298">
              <a:defRPr/>
            </a:pPr>
            <a:r>
              <a:rPr lang="en-US" sz="2880" b="1" cap="all" dirty="0">
                <a:solidFill>
                  <a:srgbClr val="FFFFFF"/>
                </a:solidFill>
                <a:latin typeface="Cabin" panose="020B0604020202020204" charset="0"/>
                <a:cs typeface="SABIC Typeface Text Light"/>
              </a:rPr>
              <a:t>6</a:t>
            </a:r>
          </a:p>
        </p:txBody>
      </p:sp>
      <p:sp>
        <p:nvSpPr>
          <p:cNvPr id="37" name="Rectangle 36">
            <a:extLst>
              <a:ext uri="{FF2B5EF4-FFF2-40B4-BE49-F238E27FC236}">
                <a16:creationId xmlns:a16="http://schemas.microsoft.com/office/drawing/2014/main" id="{69B487EC-E2AD-F306-8A64-198EDFAE3019}"/>
              </a:ext>
            </a:extLst>
          </p:cNvPr>
          <p:cNvSpPr/>
          <p:nvPr/>
        </p:nvSpPr>
        <p:spPr bwMode="auto">
          <a:xfrm>
            <a:off x="1966834" y="6486037"/>
            <a:ext cx="9471578" cy="574821"/>
          </a:xfrm>
          <a:prstGeom prst="rect">
            <a:avLst/>
          </a:prstGeom>
          <a:ln w="3175">
            <a:solidFill>
              <a:srgbClr val="0A7E42"/>
            </a:solidFill>
            <a:prstDash val="sysDot"/>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84530" tIns="84530" rIns="84530" bIns="84530" numCol="1" rtlCol="0" anchor="ctr" anchorCtr="0" compatLnSpc="1">
            <a:prstTxWarp prst="textNoShape">
              <a:avLst/>
            </a:prstTxWarp>
          </a:bodyPr>
          <a:lstStyle/>
          <a:p>
            <a:pPr defTabSz="1393109">
              <a:defRPr/>
            </a:pPr>
            <a:r>
              <a:rPr lang="en-US" sz="1600" dirty="0">
                <a:solidFill>
                  <a:srgbClr val="4D4D4D"/>
                </a:solidFill>
                <a:latin typeface="Cabin" panose="020B0604020202020204" charset="0"/>
                <a:cs typeface="SABIC Typeface Text Light"/>
              </a:rPr>
              <a:t>What I Learned</a:t>
            </a:r>
          </a:p>
        </p:txBody>
      </p:sp>
      <p:sp>
        <p:nvSpPr>
          <p:cNvPr id="38" name="Rectangle 37">
            <a:extLst>
              <a:ext uri="{FF2B5EF4-FFF2-40B4-BE49-F238E27FC236}">
                <a16:creationId xmlns:a16="http://schemas.microsoft.com/office/drawing/2014/main" id="{131B535D-381B-EAEC-9BB4-06CBB3551E95}"/>
              </a:ext>
            </a:extLst>
          </p:cNvPr>
          <p:cNvSpPr/>
          <p:nvPr/>
        </p:nvSpPr>
        <p:spPr bwMode="auto">
          <a:xfrm>
            <a:off x="11661641" y="6470313"/>
            <a:ext cx="847777" cy="585323"/>
          </a:xfrm>
          <a:prstGeom prst="rect">
            <a:avLst/>
          </a:prstGeom>
          <a:solidFill>
            <a:srgbClr val="0A7E42"/>
          </a:solidFill>
          <a:ln w="3175">
            <a:noFill/>
            <a:prstDash val="sysDot"/>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84530" tIns="84530" rIns="84530" bIns="84530" numCol="1" rtlCol="0" anchor="ctr" anchorCtr="0" compatLnSpc="1">
            <a:prstTxWarp prst="textNoShape">
              <a:avLst/>
            </a:prstTxWarp>
          </a:bodyPr>
          <a:lstStyle/>
          <a:p>
            <a:pPr algn="ctr" defTabSz="1105298">
              <a:lnSpc>
                <a:spcPct val="150000"/>
              </a:lnSpc>
              <a:defRPr/>
            </a:pPr>
            <a:r>
              <a:rPr lang="en-US" sz="1320" b="1" dirty="0">
                <a:solidFill>
                  <a:srgbClr val="FFFFFF"/>
                </a:solidFill>
                <a:latin typeface="Cabin" panose="020B0604020202020204" charset="0"/>
                <a:cs typeface="SABIC Typeface Text Light"/>
              </a:rPr>
              <a:t>1 Min</a:t>
            </a:r>
          </a:p>
        </p:txBody>
      </p:sp>
      <p:sp>
        <p:nvSpPr>
          <p:cNvPr id="39" name="Rectangle 38">
            <a:extLst>
              <a:ext uri="{FF2B5EF4-FFF2-40B4-BE49-F238E27FC236}">
                <a16:creationId xmlns:a16="http://schemas.microsoft.com/office/drawing/2014/main" id="{FBA3A08A-5C14-65CA-8117-CCAD7048D225}"/>
              </a:ext>
            </a:extLst>
          </p:cNvPr>
          <p:cNvSpPr/>
          <p:nvPr/>
        </p:nvSpPr>
        <p:spPr bwMode="auto">
          <a:xfrm>
            <a:off x="923488" y="6487887"/>
            <a:ext cx="873193" cy="591161"/>
          </a:xfrm>
          <a:prstGeom prst="rect">
            <a:avLst/>
          </a:prstGeom>
          <a:solidFill>
            <a:srgbClr val="0A7E42"/>
          </a:solidFill>
          <a:ln w="3175">
            <a:solidFill>
              <a:srgbClr val="0A7E42"/>
            </a:solidFill>
            <a:prstDash val="sysDot"/>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84530" tIns="84530" rIns="84530" bIns="84530" numCol="1" rtlCol="0" anchor="ctr" anchorCtr="0" compatLnSpc="1">
            <a:prstTxWarp prst="textNoShape">
              <a:avLst/>
            </a:prstTxWarp>
          </a:bodyPr>
          <a:lstStyle/>
          <a:p>
            <a:pPr algn="ctr" defTabSz="1105298">
              <a:defRPr/>
            </a:pPr>
            <a:r>
              <a:rPr lang="en-US" sz="2880" b="1" cap="all" dirty="0">
                <a:solidFill>
                  <a:srgbClr val="FFFFFF"/>
                </a:solidFill>
                <a:latin typeface="Cabin" panose="020B0604020202020204" charset="0"/>
                <a:cs typeface="SABIC Typeface Text Light"/>
              </a:rPr>
              <a:t>7</a:t>
            </a:r>
          </a:p>
        </p:txBody>
      </p:sp>
      <p:sp>
        <p:nvSpPr>
          <p:cNvPr id="2" name="Rectangle 1">
            <a:extLst>
              <a:ext uri="{FF2B5EF4-FFF2-40B4-BE49-F238E27FC236}">
                <a16:creationId xmlns:a16="http://schemas.microsoft.com/office/drawing/2014/main" id="{634ED105-43A0-2941-837F-3E8CA4BEBB84}"/>
              </a:ext>
            </a:extLst>
          </p:cNvPr>
          <p:cNvSpPr/>
          <p:nvPr/>
        </p:nvSpPr>
        <p:spPr bwMode="auto">
          <a:xfrm>
            <a:off x="1956728" y="2114688"/>
            <a:ext cx="9471578" cy="574821"/>
          </a:xfrm>
          <a:prstGeom prst="rect">
            <a:avLst/>
          </a:prstGeom>
          <a:ln w="3175">
            <a:solidFill>
              <a:srgbClr val="0A7E42"/>
            </a:solidFill>
            <a:prstDash val="sysDot"/>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84530" tIns="84530" rIns="84530" bIns="84530" numCol="1" rtlCol="0" anchor="ctr" anchorCtr="0" compatLnSpc="1">
            <a:prstTxWarp prst="textNoShape">
              <a:avLst/>
            </a:prstTxWarp>
          </a:bodyPr>
          <a:lstStyle/>
          <a:p>
            <a:pPr defTabSz="1097280"/>
            <a:r>
              <a:rPr lang="en-US" sz="1600" dirty="0">
                <a:solidFill>
                  <a:srgbClr val="4D4D4D"/>
                </a:solidFill>
                <a:latin typeface="Cabin" panose="020B0604020202020204" charset="0"/>
                <a:cs typeface="SABIC Typeface Text Light"/>
              </a:rPr>
              <a:t>Project Resources</a:t>
            </a:r>
          </a:p>
        </p:txBody>
      </p:sp>
      <p:sp>
        <p:nvSpPr>
          <p:cNvPr id="3" name="Rectangle 2">
            <a:extLst>
              <a:ext uri="{FF2B5EF4-FFF2-40B4-BE49-F238E27FC236}">
                <a16:creationId xmlns:a16="http://schemas.microsoft.com/office/drawing/2014/main" id="{04503528-137A-3809-2BC8-0462D4B13553}"/>
              </a:ext>
            </a:extLst>
          </p:cNvPr>
          <p:cNvSpPr/>
          <p:nvPr/>
        </p:nvSpPr>
        <p:spPr bwMode="auto">
          <a:xfrm>
            <a:off x="11651535" y="2098964"/>
            <a:ext cx="847777" cy="585323"/>
          </a:xfrm>
          <a:prstGeom prst="rect">
            <a:avLst/>
          </a:prstGeom>
          <a:solidFill>
            <a:srgbClr val="0A7E42"/>
          </a:solidFill>
          <a:ln w="3175">
            <a:noFill/>
            <a:prstDash val="sysDot"/>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84530" tIns="84530" rIns="84530" bIns="84530" numCol="1" rtlCol="0" anchor="ctr" anchorCtr="0" compatLnSpc="1">
            <a:prstTxWarp prst="textNoShape">
              <a:avLst/>
            </a:prstTxWarp>
          </a:bodyPr>
          <a:lstStyle/>
          <a:p>
            <a:pPr algn="ctr" defTabSz="1105298">
              <a:lnSpc>
                <a:spcPct val="150000"/>
              </a:lnSpc>
              <a:defRPr/>
            </a:pPr>
            <a:r>
              <a:rPr lang="en-US" sz="1320" b="1" dirty="0">
                <a:solidFill>
                  <a:srgbClr val="FFFFFF"/>
                </a:solidFill>
                <a:latin typeface="Cabin" panose="020B0604020202020204" charset="0"/>
                <a:cs typeface="SABIC Typeface Text Light"/>
              </a:rPr>
              <a:t>30 Sec</a:t>
            </a:r>
          </a:p>
        </p:txBody>
      </p:sp>
      <p:sp>
        <p:nvSpPr>
          <p:cNvPr id="4" name="Rectangle 3">
            <a:extLst>
              <a:ext uri="{FF2B5EF4-FFF2-40B4-BE49-F238E27FC236}">
                <a16:creationId xmlns:a16="http://schemas.microsoft.com/office/drawing/2014/main" id="{4470E73C-ECC9-5394-E206-85A3BE5B2BDB}"/>
              </a:ext>
            </a:extLst>
          </p:cNvPr>
          <p:cNvSpPr/>
          <p:nvPr/>
        </p:nvSpPr>
        <p:spPr bwMode="auto">
          <a:xfrm>
            <a:off x="913382" y="2116538"/>
            <a:ext cx="873193" cy="591161"/>
          </a:xfrm>
          <a:prstGeom prst="rect">
            <a:avLst/>
          </a:prstGeom>
          <a:solidFill>
            <a:srgbClr val="0A7E42"/>
          </a:solidFill>
          <a:ln w="3175">
            <a:solidFill>
              <a:srgbClr val="0A7E42"/>
            </a:solidFill>
            <a:prstDash val="sysDot"/>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84530" tIns="84530" rIns="84530" bIns="84530" numCol="1" rtlCol="0" anchor="ctr" anchorCtr="0" compatLnSpc="1">
            <a:prstTxWarp prst="textNoShape">
              <a:avLst/>
            </a:prstTxWarp>
          </a:bodyPr>
          <a:lstStyle/>
          <a:p>
            <a:pPr algn="ctr" defTabSz="1105298">
              <a:defRPr/>
            </a:pPr>
            <a:r>
              <a:rPr lang="en-US" sz="2880" b="1" cap="all" dirty="0">
                <a:solidFill>
                  <a:srgbClr val="FFFFFF"/>
                </a:solidFill>
                <a:latin typeface="Cabin" panose="020B0604020202020204" charset="0"/>
                <a:cs typeface="SABIC Typeface Text Light"/>
              </a:rPr>
              <a:t>1</a:t>
            </a:r>
          </a:p>
        </p:txBody>
      </p:sp>
    </p:spTree>
    <p:extLst>
      <p:ext uri="{BB962C8B-B14F-4D97-AF65-F5344CB8AC3E}">
        <p14:creationId xmlns:p14="http://schemas.microsoft.com/office/powerpoint/2010/main" val="19482300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E03C94-86F5-22CA-7B03-06CED86DD298}"/>
            </a:ext>
          </a:extLst>
        </p:cNvPr>
        <p:cNvGrpSpPr/>
        <p:nvPr/>
      </p:nvGrpSpPr>
      <p:grpSpPr>
        <a:xfrm>
          <a:off x="0" y="0"/>
          <a:ext cx="0" cy="0"/>
          <a:chOff x="0" y="0"/>
          <a:chExt cx="0" cy="0"/>
        </a:xfrm>
      </p:grpSpPr>
      <p:pic>
        <p:nvPicPr>
          <p:cNvPr id="28" name="Picture 27" descr="A green and white logo&#10;&#10;AI-generated content may be incorrect.">
            <a:extLst>
              <a:ext uri="{FF2B5EF4-FFF2-40B4-BE49-F238E27FC236}">
                <a16:creationId xmlns:a16="http://schemas.microsoft.com/office/drawing/2014/main" id="{9E186F09-27C9-C289-EB50-54E51B82D09B}"/>
              </a:ext>
            </a:extLst>
          </p:cNvPr>
          <p:cNvPicPr>
            <a:picLocks noChangeAspect="1"/>
          </p:cNvPicPr>
          <p:nvPr/>
        </p:nvPicPr>
        <p:blipFill>
          <a:blip r:embed="rId2"/>
          <a:stretch>
            <a:fillRect/>
          </a:stretch>
        </p:blipFill>
        <p:spPr>
          <a:xfrm>
            <a:off x="13001903" y="176700"/>
            <a:ext cx="1080000" cy="1004400"/>
          </a:xfrm>
          <a:prstGeom prst="rect">
            <a:avLst/>
          </a:prstGeom>
        </p:spPr>
      </p:pic>
      <p:sp>
        <p:nvSpPr>
          <p:cNvPr id="29" name="Rectangle 28">
            <a:extLst>
              <a:ext uri="{FF2B5EF4-FFF2-40B4-BE49-F238E27FC236}">
                <a16:creationId xmlns:a16="http://schemas.microsoft.com/office/drawing/2014/main" id="{035EA274-BC5D-0EC2-1F73-78E8BEF44C25}"/>
              </a:ext>
            </a:extLst>
          </p:cNvPr>
          <p:cNvSpPr/>
          <p:nvPr/>
        </p:nvSpPr>
        <p:spPr bwMode="auto">
          <a:xfrm>
            <a:off x="588215" y="1341620"/>
            <a:ext cx="13514039" cy="45719"/>
          </a:xfrm>
          <a:prstGeom prst="rect">
            <a:avLst/>
          </a:prstGeom>
          <a:gradFill flip="none" rotWithShape="1">
            <a:gsLst>
              <a:gs pos="31000">
                <a:srgbClr val="8AB097"/>
              </a:gs>
              <a:gs pos="0">
                <a:schemeClr val="accent1">
                  <a:lumMod val="5000"/>
                  <a:lumOff val="95000"/>
                </a:schemeClr>
              </a:gs>
              <a:gs pos="100000">
                <a:srgbClr val="4A8156"/>
              </a:gs>
            </a:gsLst>
            <a:lin ang="10800000" scaled="1"/>
            <a:tileRect/>
          </a:gradFill>
          <a:ln w="9525" cap="flat" cmpd="sng" algn="ctr">
            <a:noFill/>
            <a:prstDash val="solid"/>
            <a:round/>
            <a:headEnd type="none" w="med" len="med"/>
            <a:tailEnd type="none" w="med" len="med"/>
          </a:ln>
          <a:effectLst/>
        </p:spPr>
        <p:txBody>
          <a:bodyPr vert="horz" wrap="square" lIns="72000" tIns="72000" rIns="72000" bIns="72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Wingdings" pitchFamily="2" charset="2"/>
              <a:buNone/>
              <a:tabLst/>
            </a:pPr>
            <a:endParaRPr kumimoji="0" lang="en-US" sz="1600" b="0" i="0" u="none" strike="noStrike" cap="none" normalizeH="0" baseline="0" dirty="0">
              <a:ln>
                <a:noFill/>
              </a:ln>
              <a:solidFill>
                <a:schemeClr val="tx1"/>
              </a:solidFill>
              <a:effectLst/>
              <a:latin typeface="Arial" pitchFamily="34" charset="0"/>
            </a:endParaRPr>
          </a:p>
        </p:txBody>
      </p:sp>
      <p:sp>
        <p:nvSpPr>
          <p:cNvPr id="30" name="Rectangle 29">
            <a:extLst>
              <a:ext uri="{FF2B5EF4-FFF2-40B4-BE49-F238E27FC236}">
                <a16:creationId xmlns:a16="http://schemas.microsoft.com/office/drawing/2014/main" id="{905D19F9-D1A7-FAD3-8F88-E9AE5FE7166D}"/>
              </a:ext>
            </a:extLst>
          </p:cNvPr>
          <p:cNvSpPr/>
          <p:nvPr/>
        </p:nvSpPr>
        <p:spPr bwMode="auto">
          <a:xfrm>
            <a:off x="558180" y="7719060"/>
            <a:ext cx="13514039" cy="45719"/>
          </a:xfrm>
          <a:prstGeom prst="rect">
            <a:avLst/>
          </a:prstGeom>
          <a:gradFill flip="none" rotWithShape="1">
            <a:gsLst>
              <a:gs pos="31000">
                <a:srgbClr val="8AB097"/>
              </a:gs>
              <a:gs pos="0">
                <a:schemeClr val="accent1">
                  <a:lumMod val="5000"/>
                  <a:lumOff val="95000"/>
                </a:schemeClr>
              </a:gs>
              <a:gs pos="100000">
                <a:srgbClr val="4A8156"/>
              </a:gs>
            </a:gsLst>
            <a:lin ang="10800000" scaled="1"/>
            <a:tileRect/>
          </a:gradFill>
          <a:ln w="9525" cap="flat" cmpd="sng" algn="ctr">
            <a:noFill/>
            <a:prstDash val="solid"/>
            <a:round/>
            <a:headEnd type="none" w="med" len="med"/>
            <a:tailEnd type="none" w="med" len="med"/>
          </a:ln>
          <a:effectLst/>
        </p:spPr>
        <p:txBody>
          <a:bodyPr vert="horz" wrap="square" lIns="72000" tIns="72000" rIns="72000" bIns="72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Wingdings" pitchFamily="2" charset="2"/>
              <a:buNone/>
              <a:tabLst/>
            </a:pPr>
            <a:endParaRPr kumimoji="0" lang="en-US" sz="1600" b="0" i="0" u="none" strike="noStrike" cap="none" normalizeH="0" baseline="0" dirty="0">
              <a:ln>
                <a:noFill/>
              </a:ln>
              <a:solidFill>
                <a:schemeClr val="tx1"/>
              </a:solidFill>
              <a:effectLst/>
              <a:latin typeface="Arial" pitchFamily="34" charset="0"/>
            </a:endParaRPr>
          </a:p>
        </p:txBody>
      </p:sp>
      <p:sp>
        <p:nvSpPr>
          <p:cNvPr id="31" name="Title 4">
            <a:extLst>
              <a:ext uri="{FF2B5EF4-FFF2-40B4-BE49-F238E27FC236}">
                <a16:creationId xmlns:a16="http://schemas.microsoft.com/office/drawing/2014/main" id="{6F273618-3E67-D436-F354-3E59D213A3F3}"/>
              </a:ext>
            </a:extLst>
          </p:cNvPr>
          <p:cNvSpPr txBox="1">
            <a:spLocks/>
          </p:cNvSpPr>
          <p:nvPr/>
        </p:nvSpPr>
        <p:spPr>
          <a:xfrm>
            <a:off x="588216" y="487680"/>
            <a:ext cx="11931185" cy="6934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200" dirty="0">
                <a:latin typeface="Unbounded" pitchFamily="34" charset="0"/>
              </a:rPr>
              <a:t>Project Resources</a:t>
            </a:r>
          </a:p>
        </p:txBody>
      </p:sp>
      <p:sp>
        <p:nvSpPr>
          <p:cNvPr id="37" name="Text 6">
            <a:extLst>
              <a:ext uri="{FF2B5EF4-FFF2-40B4-BE49-F238E27FC236}">
                <a16:creationId xmlns:a16="http://schemas.microsoft.com/office/drawing/2014/main" id="{9D79DB50-8F7C-3C5F-0CCB-B2EC79433058}"/>
              </a:ext>
            </a:extLst>
          </p:cNvPr>
          <p:cNvSpPr/>
          <p:nvPr/>
        </p:nvSpPr>
        <p:spPr>
          <a:xfrm>
            <a:off x="1129665" y="3213914"/>
            <a:ext cx="6185535" cy="383024"/>
          </a:xfrm>
          <a:prstGeom prst="rect">
            <a:avLst/>
          </a:prstGeom>
          <a:noFill/>
          <a:ln/>
        </p:spPr>
        <p:txBody>
          <a:bodyPr wrap="none" lIns="0" tIns="0" rIns="0" bIns="0" rtlCol="0" anchor="t"/>
          <a:lstStyle/>
          <a:p>
            <a:pPr marL="342900" indent="-342900" algn="l">
              <a:lnSpc>
                <a:spcPts val="3000"/>
              </a:lnSpc>
              <a:buSzPct val="100000"/>
              <a:buChar char="•"/>
            </a:pPr>
            <a:r>
              <a:rPr lang="en-US" sz="2000" dirty="0" err="1">
                <a:solidFill>
                  <a:srgbClr val="0A7E42"/>
                </a:solidFill>
                <a:latin typeface="Unbounded" pitchFamily="34" charset="0"/>
                <a:hlinkClick r:id="rId3">
                  <a:extLst>
                    <a:ext uri="{A12FA001-AC4F-418D-AE19-62706E023703}">
                      <ahyp:hlinkClr xmlns:ahyp="http://schemas.microsoft.com/office/drawing/2018/hyperlinkcolor" val="tx"/>
                    </a:ext>
                  </a:extLst>
                </a:hlinkClick>
              </a:rPr>
              <a:t>BreaKHis</a:t>
            </a:r>
            <a:r>
              <a:rPr lang="en-US" sz="2000" dirty="0">
                <a:solidFill>
                  <a:srgbClr val="0A7E42"/>
                </a:solidFill>
                <a:latin typeface="Unbounded" pitchFamily="34" charset="0"/>
                <a:hlinkClick r:id="rId3">
                  <a:extLst>
                    <a:ext uri="{A12FA001-AC4F-418D-AE19-62706E023703}">
                      <ahyp:hlinkClr xmlns:ahyp="http://schemas.microsoft.com/office/drawing/2018/hyperlinkcolor" val="tx"/>
                    </a:ext>
                  </a:extLst>
                </a:hlinkClick>
              </a:rPr>
              <a:t> Dataset</a:t>
            </a:r>
            <a:endParaRPr lang="en-US" sz="2000" dirty="0">
              <a:solidFill>
                <a:srgbClr val="0A7E42"/>
              </a:solidFill>
              <a:latin typeface="Unbounded" pitchFamily="34" charset="0"/>
            </a:endParaRPr>
          </a:p>
        </p:txBody>
      </p:sp>
      <p:sp>
        <p:nvSpPr>
          <p:cNvPr id="38" name="Text 7">
            <a:extLst>
              <a:ext uri="{FF2B5EF4-FFF2-40B4-BE49-F238E27FC236}">
                <a16:creationId xmlns:a16="http://schemas.microsoft.com/office/drawing/2014/main" id="{879480E1-AA04-67D3-4481-6D7335F7FE57}"/>
              </a:ext>
            </a:extLst>
          </p:cNvPr>
          <p:cNvSpPr/>
          <p:nvPr/>
        </p:nvSpPr>
        <p:spPr>
          <a:xfrm>
            <a:off x="1129665" y="3680639"/>
            <a:ext cx="6185535" cy="383024"/>
          </a:xfrm>
          <a:prstGeom prst="rect">
            <a:avLst/>
          </a:prstGeom>
          <a:noFill/>
          <a:ln/>
        </p:spPr>
        <p:txBody>
          <a:bodyPr wrap="none" lIns="0" tIns="0" rIns="0" bIns="0" rtlCol="0" anchor="t"/>
          <a:lstStyle/>
          <a:p>
            <a:pPr marL="342900" indent="-342900">
              <a:lnSpc>
                <a:spcPts val="3000"/>
              </a:lnSpc>
              <a:buSzPct val="100000"/>
              <a:buChar char="•"/>
            </a:pPr>
            <a:r>
              <a:rPr lang="en-US" sz="2000" dirty="0">
                <a:solidFill>
                  <a:srgbClr val="0A7E42"/>
                </a:solidFill>
                <a:latin typeface="Unbounded" pitchFamily="34" charset="0"/>
                <a:hlinkClick r:id="rId4">
                  <a:extLst>
                    <a:ext uri="{A12FA001-AC4F-418D-AE19-62706E023703}">
                      <ahyp:hlinkClr xmlns:ahyp="http://schemas.microsoft.com/office/drawing/2018/hyperlinkcolor" val="tx"/>
                    </a:ext>
                  </a:extLst>
                </a:hlinkClick>
              </a:rPr>
              <a:t>Project Report</a:t>
            </a:r>
            <a:endParaRPr lang="en-US" sz="2000" dirty="0">
              <a:solidFill>
                <a:srgbClr val="0A7E42"/>
              </a:solidFill>
              <a:latin typeface="Unbounded" pitchFamily="34" charset="0"/>
            </a:endParaRPr>
          </a:p>
        </p:txBody>
      </p:sp>
      <p:sp>
        <p:nvSpPr>
          <p:cNvPr id="39" name="Text 8">
            <a:extLst>
              <a:ext uri="{FF2B5EF4-FFF2-40B4-BE49-F238E27FC236}">
                <a16:creationId xmlns:a16="http://schemas.microsoft.com/office/drawing/2014/main" id="{84F83594-0367-03C2-BAB2-2FF9E1653D89}"/>
              </a:ext>
            </a:extLst>
          </p:cNvPr>
          <p:cNvSpPr/>
          <p:nvPr/>
        </p:nvSpPr>
        <p:spPr>
          <a:xfrm>
            <a:off x="1129665" y="4147364"/>
            <a:ext cx="6185535" cy="383024"/>
          </a:xfrm>
          <a:prstGeom prst="rect">
            <a:avLst/>
          </a:prstGeom>
          <a:noFill/>
          <a:ln/>
        </p:spPr>
        <p:txBody>
          <a:bodyPr wrap="none" lIns="0" tIns="0" rIns="0" bIns="0" rtlCol="0" anchor="t"/>
          <a:lstStyle/>
          <a:p>
            <a:pPr marL="342900" indent="-342900">
              <a:lnSpc>
                <a:spcPts val="3000"/>
              </a:lnSpc>
              <a:buSzPct val="100000"/>
              <a:buChar char="•"/>
            </a:pPr>
            <a:r>
              <a:rPr lang="en-US" sz="2000" dirty="0">
                <a:solidFill>
                  <a:srgbClr val="0A7E42"/>
                </a:solidFill>
                <a:latin typeface="Unbounded" pitchFamily="34" charset="0"/>
                <a:hlinkClick r:id="rId5">
                  <a:extLst>
                    <a:ext uri="{A12FA001-AC4F-418D-AE19-62706E023703}">
                      <ahyp:hlinkClr xmlns:ahyp="http://schemas.microsoft.com/office/drawing/2018/hyperlinkcolor" val="tx"/>
                    </a:ext>
                  </a:extLst>
                </a:hlinkClick>
              </a:rPr>
              <a:t>Reference Paper</a:t>
            </a:r>
            <a:endParaRPr lang="en-US" sz="2000" dirty="0">
              <a:solidFill>
                <a:srgbClr val="0A7E42"/>
              </a:solidFill>
              <a:latin typeface="Unbounded" pitchFamily="34" charset="0"/>
            </a:endParaRPr>
          </a:p>
        </p:txBody>
      </p:sp>
      <p:sp>
        <p:nvSpPr>
          <p:cNvPr id="40" name="Text 9">
            <a:extLst>
              <a:ext uri="{FF2B5EF4-FFF2-40B4-BE49-F238E27FC236}">
                <a16:creationId xmlns:a16="http://schemas.microsoft.com/office/drawing/2014/main" id="{01C8FFF4-5F5E-3F50-0990-76CAD60B48A0}"/>
              </a:ext>
            </a:extLst>
          </p:cNvPr>
          <p:cNvSpPr/>
          <p:nvPr/>
        </p:nvSpPr>
        <p:spPr>
          <a:xfrm>
            <a:off x="1129665" y="4614089"/>
            <a:ext cx="6185535" cy="383024"/>
          </a:xfrm>
          <a:prstGeom prst="rect">
            <a:avLst/>
          </a:prstGeom>
          <a:noFill/>
          <a:ln/>
        </p:spPr>
        <p:txBody>
          <a:bodyPr wrap="none" lIns="0" tIns="0" rIns="0" bIns="0" rtlCol="0" anchor="t"/>
          <a:lstStyle/>
          <a:p>
            <a:pPr marL="342900" indent="-342900">
              <a:lnSpc>
                <a:spcPts val="3000"/>
              </a:lnSpc>
              <a:buSzPct val="100000"/>
              <a:buChar char="•"/>
            </a:pPr>
            <a:r>
              <a:rPr lang="en-US" sz="2000" dirty="0">
                <a:solidFill>
                  <a:srgbClr val="0A7E42"/>
                </a:solidFill>
                <a:latin typeface="Unbounded" pitchFamily="34" charset="0"/>
                <a:hlinkClick r:id="rId6">
                  <a:extLst>
                    <a:ext uri="{A12FA001-AC4F-418D-AE19-62706E023703}">
                      <ahyp:hlinkClr xmlns:ahyp="http://schemas.microsoft.com/office/drawing/2018/hyperlinkcolor" val="tx"/>
                    </a:ext>
                  </a:extLst>
                </a:hlinkClick>
              </a:rPr>
              <a:t>Reference GitHub Repository</a:t>
            </a:r>
            <a:endParaRPr lang="en-US" sz="2000" dirty="0">
              <a:solidFill>
                <a:srgbClr val="0A7E42"/>
              </a:solidFill>
              <a:latin typeface="Unbounded" pitchFamily="34" charset="0"/>
            </a:endParaRPr>
          </a:p>
        </p:txBody>
      </p:sp>
      <p:sp>
        <p:nvSpPr>
          <p:cNvPr id="41" name="Text 10">
            <a:extLst>
              <a:ext uri="{FF2B5EF4-FFF2-40B4-BE49-F238E27FC236}">
                <a16:creationId xmlns:a16="http://schemas.microsoft.com/office/drawing/2014/main" id="{47C41ECC-91F5-571D-D164-B4678EE72188}"/>
              </a:ext>
            </a:extLst>
          </p:cNvPr>
          <p:cNvSpPr/>
          <p:nvPr/>
        </p:nvSpPr>
        <p:spPr>
          <a:xfrm>
            <a:off x="1129665" y="5080814"/>
            <a:ext cx="6185535" cy="383024"/>
          </a:xfrm>
          <a:prstGeom prst="rect">
            <a:avLst/>
          </a:prstGeom>
          <a:noFill/>
          <a:ln/>
        </p:spPr>
        <p:txBody>
          <a:bodyPr wrap="none" lIns="0" tIns="0" rIns="0" bIns="0" rtlCol="0" anchor="t"/>
          <a:lstStyle/>
          <a:p>
            <a:pPr marL="342900" indent="-342900">
              <a:lnSpc>
                <a:spcPts val="3000"/>
              </a:lnSpc>
              <a:buSzPct val="100000"/>
              <a:buChar char="•"/>
            </a:pPr>
            <a:r>
              <a:rPr lang="en-US" sz="2000" dirty="0">
                <a:solidFill>
                  <a:srgbClr val="0A7E42"/>
                </a:solidFill>
                <a:latin typeface="Unbounded" pitchFamily="34" charset="0"/>
                <a:hlinkClick r:id="rId7">
                  <a:extLst>
                    <a:ext uri="{A12FA001-AC4F-418D-AE19-62706E023703}">
                      <ahyp:hlinkClr xmlns:ahyp="http://schemas.microsoft.com/office/drawing/2018/hyperlinkcolor" val="tx"/>
                    </a:ext>
                  </a:extLst>
                </a:hlinkClick>
              </a:rPr>
              <a:t>Trained Models</a:t>
            </a:r>
            <a:endParaRPr lang="en-US" sz="2000" dirty="0">
              <a:solidFill>
                <a:srgbClr val="0A7E42"/>
              </a:solidFill>
              <a:latin typeface="Unbounded" pitchFamily="34" charset="0"/>
            </a:endParaRPr>
          </a:p>
        </p:txBody>
      </p:sp>
      <p:pic>
        <p:nvPicPr>
          <p:cNvPr id="3" name="Picture 2">
            <a:extLst>
              <a:ext uri="{FF2B5EF4-FFF2-40B4-BE49-F238E27FC236}">
                <a16:creationId xmlns:a16="http://schemas.microsoft.com/office/drawing/2014/main" id="{511F5186-ED65-E5BA-3D34-F3D7A1C162E5}"/>
              </a:ext>
            </a:extLst>
          </p:cNvPr>
          <p:cNvPicPr>
            <a:picLocks noChangeAspect="1"/>
          </p:cNvPicPr>
          <p:nvPr/>
        </p:nvPicPr>
        <p:blipFill>
          <a:blip r:embed="rId8"/>
          <a:stretch>
            <a:fillRect/>
          </a:stretch>
        </p:blipFill>
        <p:spPr>
          <a:xfrm>
            <a:off x="7458471" y="2725962"/>
            <a:ext cx="6083432" cy="3654475"/>
          </a:xfrm>
          <a:prstGeom prst="rect">
            <a:avLst/>
          </a:prstGeom>
        </p:spPr>
      </p:pic>
      <p:sp>
        <p:nvSpPr>
          <p:cNvPr id="6" name="Text Placeholder 7">
            <a:extLst>
              <a:ext uri="{FF2B5EF4-FFF2-40B4-BE49-F238E27FC236}">
                <a16:creationId xmlns:a16="http://schemas.microsoft.com/office/drawing/2014/main" id="{592C1949-9F79-1866-A49F-176DA940A0F6}"/>
              </a:ext>
            </a:extLst>
          </p:cNvPr>
          <p:cNvSpPr txBox="1">
            <a:spLocks/>
          </p:cNvSpPr>
          <p:nvPr/>
        </p:nvSpPr>
        <p:spPr>
          <a:xfrm>
            <a:off x="588215" y="7826802"/>
            <a:ext cx="13493688" cy="167117"/>
          </a:xfrm>
          <a:prstGeom prst="rect">
            <a:avLst/>
          </a:prstGeom>
        </p:spPr>
        <p:txBody>
          <a:bodyPr vert="horz" wrap="square" lIns="0" tIns="0" rIns="0" bIns="0" rtlCol="0">
            <a:noAutofit/>
          </a:bodyPr>
          <a:lstStyle>
            <a:lvl1pPr marL="0" indent="0" algn="l" rtl="0" eaLnBrk="1" fontAlgn="base" hangingPunct="1">
              <a:lnSpc>
                <a:spcPct val="120000"/>
              </a:lnSpc>
              <a:spcBef>
                <a:spcPts val="0"/>
              </a:spcBef>
              <a:spcAft>
                <a:spcPct val="0"/>
              </a:spcAft>
              <a:buClr>
                <a:schemeClr val="tx1"/>
              </a:buClr>
              <a:buFont typeface="Arial" pitchFamily="34" charset="0"/>
              <a:buNone/>
              <a:defRPr sz="1020" b="0" cap="none" baseline="0">
                <a:solidFill>
                  <a:schemeClr val="tx1"/>
                </a:solidFill>
                <a:latin typeface="+mn-lt"/>
                <a:ea typeface="+mn-ea"/>
                <a:cs typeface="+mn-cs"/>
              </a:defRPr>
            </a:lvl1pPr>
            <a:lvl2pPr marL="329184" indent="-329184" algn="l" rtl="0" eaLnBrk="1" fontAlgn="base" hangingPunct="1">
              <a:lnSpc>
                <a:spcPct val="120000"/>
              </a:lnSpc>
              <a:spcBef>
                <a:spcPts val="0"/>
              </a:spcBef>
              <a:spcAft>
                <a:spcPct val="0"/>
              </a:spcAft>
              <a:buClr>
                <a:schemeClr val="tx1"/>
              </a:buClr>
              <a:buChar char="•"/>
              <a:defRPr sz="1920">
                <a:solidFill>
                  <a:schemeClr val="tx1"/>
                </a:solidFill>
                <a:latin typeface="+mn-lt"/>
              </a:defRPr>
            </a:lvl2pPr>
            <a:lvl3pPr marL="658368" indent="-329184" algn="l" rtl="0" eaLnBrk="1" fontAlgn="base" hangingPunct="1">
              <a:lnSpc>
                <a:spcPct val="120000"/>
              </a:lnSpc>
              <a:spcBef>
                <a:spcPts val="0"/>
              </a:spcBef>
              <a:spcAft>
                <a:spcPct val="0"/>
              </a:spcAft>
              <a:buClr>
                <a:schemeClr val="tx1"/>
              </a:buClr>
              <a:buChar char="•"/>
              <a:defRPr sz="1920">
                <a:solidFill>
                  <a:schemeClr val="tx1"/>
                </a:solidFill>
                <a:latin typeface="+mn-lt"/>
              </a:defRPr>
            </a:lvl3pPr>
            <a:lvl4pPr marL="987552" indent="-329184" algn="l" rtl="0" eaLnBrk="1" fontAlgn="base" hangingPunct="1">
              <a:lnSpc>
                <a:spcPct val="120000"/>
              </a:lnSpc>
              <a:spcBef>
                <a:spcPts val="0"/>
              </a:spcBef>
              <a:spcAft>
                <a:spcPct val="0"/>
              </a:spcAft>
              <a:buClr>
                <a:schemeClr val="tx1"/>
              </a:buClr>
              <a:buChar char="•"/>
              <a:defRPr sz="1920">
                <a:solidFill>
                  <a:schemeClr val="tx1"/>
                </a:solidFill>
                <a:latin typeface="+mn-lt"/>
              </a:defRPr>
            </a:lvl4pPr>
            <a:lvl5pPr marL="1316736" indent="-329184" algn="l" rtl="0" eaLnBrk="1" fontAlgn="base" hangingPunct="1">
              <a:lnSpc>
                <a:spcPct val="120000"/>
              </a:lnSpc>
              <a:spcBef>
                <a:spcPts val="0"/>
              </a:spcBef>
              <a:spcAft>
                <a:spcPct val="0"/>
              </a:spcAft>
              <a:buClr>
                <a:schemeClr val="tx1"/>
              </a:buClr>
              <a:buChar char="•"/>
              <a:defRPr sz="1920">
                <a:solidFill>
                  <a:schemeClr val="tx1"/>
                </a:solidFill>
                <a:latin typeface="+mn-lt"/>
              </a:defRPr>
            </a:lvl5pPr>
            <a:lvl6pPr marL="2370217" indent="-290231" algn="l" rtl="0" eaLnBrk="1" fontAlgn="base" hangingPunct="1">
              <a:spcBef>
                <a:spcPct val="30000"/>
              </a:spcBef>
              <a:spcAft>
                <a:spcPct val="0"/>
              </a:spcAft>
              <a:buChar char="•"/>
              <a:defRPr>
                <a:solidFill>
                  <a:srgbClr val="808080"/>
                </a:solidFill>
                <a:latin typeface="+mn-lt"/>
              </a:defRPr>
            </a:lvl6pPr>
            <a:lvl7pPr marL="3066772" indent="-290231" algn="l" rtl="0" eaLnBrk="1" fontAlgn="base" hangingPunct="1">
              <a:spcBef>
                <a:spcPct val="30000"/>
              </a:spcBef>
              <a:spcAft>
                <a:spcPct val="0"/>
              </a:spcAft>
              <a:buChar char="•"/>
              <a:defRPr>
                <a:solidFill>
                  <a:srgbClr val="808080"/>
                </a:solidFill>
                <a:latin typeface="+mn-lt"/>
              </a:defRPr>
            </a:lvl7pPr>
            <a:lvl8pPr marL="3763325" indent="-290231" algn="l" rtl="0" eaLnBrk="1" fontAlgn="base" hangingPunct="1">
              <a:spcBef>
                <a:spcPct val="30000"/>
              </a:spcBef>
              <a:spcAft>
                <a:spcPct val="0"/>
              </a:spcAft>
              <a:buChar char="•"/>
              <a:defRPr>
                <a:solidFill>
                  <a:srgbClr val="808080"/>
                </a:solidFill>
                <a:latin typeface="+mn-lt"/>
              </a:defRPr>
            </a:lvl8pPr>
            <a:lvl9pPr marL="4459879" indent="-290231" algn="l" rtl="0" eaLnBrk="1" fontAlgn="base" hangingPunct="1">
              <a:spcBef>
                <a:spcPct val="30000"/>
              </a:spcBef>
              <a:spcAft>
                <a:spcPct val="0"/>
              </a:spcAft>
              <a:buChar char="•"/>
              <a:defRPr>
                <a:solidFill>
                  <a:srgbClr val="808080"/>
                </a:solidFill>
                <a:latin typeface="+mn-lt"/>
              </a:defRPr>
            </a:lvl9pPr>
          </a:lstStyle>
          <a:p>
            <a:pPr marL="0" marR="0" lvl="0" indent="0" algn="l" defTabSz="914400" rtl="0" eaLnBrk="1" fontAlgn="base" latinLnBrk="0" hangingPunct="1">
              <a:lnSpc>
                <a:spcPct val="120000"/>
              </a:lnSpc>
              <a:spcBef>
                <a:spcPts val="0"/>
              </a:spcBef>
              <a:spcAft>
                <a:spcPct val="0"/>
              </a:spcAft>
              <a:buClr>
                <a:srgbClr val="4D4D4D"/>
              </a:buClr>
              <a:buSzTx/>
              <a:buFont typeface="Arial" pitchFamily="34" charset="0"/>
              <a:buNone/>
              <a:tabLst/>
              <a:defRPr/>
            </a:pPr>
            <a:r>
              <a:rPr lang="en-US" kern="0" dirty="0" err="1">
                <a:solidFill>
                  <a:srgbClr val="4D4D4D"/>
                </a:solidFill>
                <a:latin typeface="SABIC Typeface Text Light"/>
                <a:cs typeface="SABIC Typeface Text Light"/>
              </a:rPr>
              <a:t>BreaKHis</a:t>
            </a:r>
            <a:r>
              <a:rPr lang="en-US" kern="0" dirty="0">
                <a:solidFill>
                  <a:srgbClr val="4D4D4D"/>
                </a:solidFill>
                <a:latin typeface="SABIC Typeface Text Light"/>
                <a:cs typeface="SABIC Typeface Text Light"/>
              </a:rPr>
              <a:t> dataset contains 7,909 histopathological images of breast tumor tissue. Each image is categorized as either benign (2,486images) or malignant (5,423 images)</a:t>
            </a:r>
          </a:p>
        </p:txBody>
      </p:sp>
    </p:spTree>
    <p:extLst>
      <p:ext uri="{BB962C8B-B14F-4D97-AF65-F5344CB8AC3E}">
        <p14:creationId xmlns:p14="http://schemas.microsoft.com/office/powerpoint/2010/main" val="7229938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05A03A-1ED4-EFF8-B109-9461BAB75319}"/>
            </a:ext>
          </a:extLst>
        </p:cNvPr>
        <p:cNvGrpSpPr/>
        <p:nvPr/>
      </p:nvGrpSpPr>
      <p:grpSpPr>
        <a:xfrm>
          <a:off x="0" y="0"/>
          <a:ext cx="0" cy="0"/>
          <a:chOff x="0" y="0"/>
          <a:chExt cx="0" cy="0"/>
        </a:xfrm>
      </p:grpSpPr>
      <p:pic>
        <p:nvPicPr>
          <p:cNvPr id="28" name="Picture 27" descr="A green and white logo&#10;&#10;AI-generated content may be incorrect.">
            <a:extLst>
              <a:ext uri="{FF2B5EF4-FFF2-40B4-BE49-F238E27FC236}">
                <a16:creationId xmlns:a16="http://schemas.microsoft.com/office/drawing/2014/main" id="{ADBA7DE1-A317-E43F-25E4-32B09E276615}"/>
              </a:ext>
            </a:extLst>
          </p:cNvPr>
          <p:cNvPicPr>
            <a:picLocks noChangeAspect="1"/>
          </p:cNvPicPr>
          <p:nvPr/>
        </p:nvPicPr>
        <p:blipFill>
          <a:blip r:embed="rId2"/>
          <a:stretch>
            <a:fillRect/>
          </a:stretch>
        </p:blipFill>
        <p:spPr>
          <a:xfrm>
            <a:off x="13001903" y="176700"/>
            <a:ext cx="1080000" cy="1004400"/>
          </a:xfrm>
          <a:prstGeom prst="rect">
            <a:avLst/>
          </a:prstGeom>
        </p:spPr>
      </p:pic>
      <p:sp>
        <p:nvSpPr>
          <p:cNvPr id="29" name="Rectangle 28">
            <a:extLst>
              <a:ext uri="{FF2B5EF4-FFF2-40B4-BE49-F238E27FC236}">
                <a16:creationId xmlns:a16="http://schemas.microsoft.com/office/drawing/2014/main" id="{4F7ECE84-9C7C-F562-D226-4AF83F20EDCC}"/>
              </a:ext>
            </a:extLst>
          </p:cNvPr>
          <p:cNvSpPr/>
          <p:nvPr/>
        </p:nvSpPr>
        <p:spPr bwMode="auto">
          <a:xfrm>
            <a:off x="588215" y="1341620"/>
            <a:ext cx="13514039" cy="45719"/>
          </a:xfrm>
          <a:prstGeom prst="rect">
            <a:avLst/>
          </a:prstGeom>
          <a:gradFill flip="none" rotWithShape="1">
            <a:gsLst>
              <a:gs pos="31000">
                <a:srgbClr val="8AB097"/>
              </a:gs>
              <a:gs pos="0">
                <a:schemeClr val="accent1">
                  <a:lumMod val="5000"/>
                  <a:lumOff val="95000"/>
                </a:schemeClr>
              </a:gs>
              <a:gs pos="100000">
                <a:srgbClr val="4A8156"/>
              </a:gs>
            </a:gsLst>
            <a:lin ang="10800000" scaled="1"/>
            <a:tileRect/>
          </a:gradFill>
          <a:ln w="9525" cap="flat" cmpd="sng" algn="ctr">
            <a:noFill/>
            <a:prstDash val="solid"/>
            <a:round/>
            <a:headEnd type="none" w="med" len="med"/>
            <a:tailEnd type="none" w="med" len="med"/>
          </a:ln>
          <a:effectLst/>
        </p:spPr>
        <p:txBody>
          <a:bodyPr vert="horz" wrap="square" lIns="72000" tIns="72000" rIns="72000" bIns="72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Wingdings" pitchFamily="2" charset="2"/>
              <a:buNone/>
              <a:tabLst/>
            </a:pPr>
            <a:endParaRPr kumimoji="0" lang="en-US" sz="1600" b="0" i="0" u="none" strike="noStrike" cap="none" normalizeH="0" baseline="0" dirty="0">
              <a:ln>
                <a:noFill/>
              </a:ln>
              <a:solidFill>
                <a:schemeClr val="tx1"/>
              </a:solidFill>
              <a:effectLst/>
              <a:latin typeface="Arial" pitchFamily="34" charset="0"/>
            </a:endParaRPr>
          </a:p>
        </p:txBody>
      </p:sp>
      <p:sp>
        <p:nvSpPr>
          <p:cNvPr id="30" name="Rectangle 29">
            <a:extLst>
              <a:ext uri="{FF2B5EF4-FFF2-40B4-BE49-F238E27FC236}">
                <a16:creationId xmlns:a16="http://schemas.microsoft.com/office/drawing/2014/main" id="{69EBC75B-BB29-8332-AA90-36C910676FAE}"/>
              </a:ext>
            </a:extLst>
          </p:cNvPr>
          <p:cNvSpPr/>
          <p:nvPr/>
        </p:nvSpPr>
        <p:spPr bwMode="auto">
          <a:xfrm>
            <a:off x="558180" y="7719060"/>
            <a:ext cx="13514039" cy="45719"/>
          </a:xfrm>
          <a:prstGeom prst="rect">
            <a:avLst/>
          </a:prstGeom>
          <a:gradFill flip="none" rotWithShape="1">
            <a:gsLst>
              <a:gs pos="31000">
                <a:srgbClr val="8AB097"/>
              </a:gs>
              <a:gs pos="0">
                <a:schemeClr val="accent1">
                  <a:lumMod val="5000"/>
                  <a:lumOff val="95000"/>
                </a:schemeClr>
              </a:gs>
              <a:gs pos="100000">
                <a:srgbClr val="4A8156"/>
              </a:gs>
            </a:gsLst>
            <a:lin ang="10800000" scaled="1"/>
            <a:tileRect/>
          </a:gradFill>
          <a:ln w="9525" cap="flat" cmpd="sng" algn="ctr">
            <a:noFill/>
            <a:prstDash val="solid"/>
            <a:round/>
            <a:headEnd type="none" w="med" len="med"/>
            <a:tailEnd type="none" w="med" len="med"/>
          </a:ln>
          <a:effectLst/>
        </p:spPr>
        <p:txBody>
          <a:bodyPr vert="horz" wrap="square" lIns="72000" tIns="72000" rIns="72000" bIns="72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Wingdings" pitchFamily="2" charset="2"/>
              <a:buNone/>
              <a:tabLst/>
            </a:pPr>
            <a:endParaRPr kumimoji="0" lang="en-US" sz="1600" b="0" i="0" u="none" strike="noStrike" cap="none" normalizeH="0" baseline="0" dirty="0">
              <a:ln>
                <a:noFill/>
              </a:ln>
              <a:solidFill>
                <a:schemeClr val="tx1"/>
              </a:solidFill>
              <a:effectLst/>
              <a:latin typeface="Arial" pitchFamily="34" charset="0"/>
            </a:endParaRPr>
          </a:p>
        </p:txBody>
      </p:sp>
      <p:sp>
        <p:nvSpPr>
          <p:cNvPr id="31" name="Title 4">
            <a:extLst>
              <a:ext uri="{FF2B5EF4-FFF2-40B4-BE49-F238E27FC236}">
                <a16:creationId xmlns:a16="http://schemas.microsoft.com/office/drawing/2014/main" id="{F6638B5E-C25E-6526-CA49-9575EC1725EB}"/>
              </a:ext>
            </a:extLst>
          </p:cNvPr>
          <p:cNvSpPr txBox="1">
            <a:spLocks/>
          </p:cNvSpPr>
          <p:nvPr/>
        </p:nvSpPr>
        <p:spPr>
          <a:xfrm>
            <a:off x="588216" y="487680"/>
            <a:ext cx="11931185" cy="6934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200" dirty="0">
                <a:latin typeface="Unbounded" pitchFamily="34" charset="0"/>
              </a:rPr>
              <a:t>Intro - Breast Cancer</a:t>
            </a:r>
          </a:p>
        </p:txBody>
      </p:sp>
      <p:sp>
        <p:nvSpPr>
          <p:cNvPr id="3" name="Text 1">
            <a:extLst>
              <a:ext uri="{FF2B5EF4-FFF2-40B4-BE49-F238E27FC236}">
                <a16:creationId xmlns:a16="http://schemas.microsoft.com/office/drawing/2014/main" id="{239F2FCD-2C7E-7F41-5DD0-7ADAD8F9F8DE}"/>
              </a:ext>
            </a:extLst>
          </p:cNvPr>
          <p:cNvSpPr/>
          <p:nvPr/>
        </p:nvSpPr>
        <p:spPr>
          <a:xfrm>
            <a:off x="5020912" y="1960986"/>
            <a:ext cx="8978462" cy="1532096"/>
          </a:xfrm>
          <a:prstGeom prst="rect">
            <a:avLst/>
          </a:prstGeom>
          <a:noFill/>
          <a:ln/>
        </p:spPr>
        <p:txBody>
          <a:bodyPr wrap="square" lIns="0" tIns="0" rIns="0" bIns="0" rtlCol="0" anchor="t"/>
          <a:lstStyle/>
          <a:p>
            <a:pPr marL="0" indent="0" algn="just">
              <a:lnSpc>
                <a:spcPts val="3000"/>
              </a:lnSpc>
              <a:buNone/>
            </a:pPr>
            <a:r>
              <a:rPr lang="en-US" sz="2000" dirty="0">
                <a:solidFill>
                  <a:srgbClr val="0A7E42"/>
                </a:solidFill>
                <a:latin typeface="Unbounded" pitchFamily="34" charset="0"/>
              </a:rPr>
              <a:t>Breast cancer remains one of the most prevalent and life-threatening diseases among women worldwide. Early and accurate diagnosis is critical for improving survival rates and treatment outcomes.</a:t>
            </a:r>
          </a:p>
        </p:txBody>
      </p:sp>
      <p:sp>
        <p:nvSpPr>
          <p:cNvPr id="4" name="Shape 3">
            <a:extLst>
              <a:ext uri="{FF2B5EF4-FFF2-40B4-BE49-F238E27FC236}">
                <a16:creationId xmlns:a16="http://schemas.microsoft.com/office/drawing/2014/main" id="{30A508C5-9379-85AD-E3C8-495B852B3999}"/>
              </a:ext>
            </a:extLst>
          </p:cNvPr>
          <p:cNvSpPr/>
          <p:nvPr/>
        </p:nvSpPr>
        <p:spPr>
          <a:xfrm>
            <a:off x="5020912" y="4197999"/>
            <a:ext cx="538520" cy="538520"/>
          </a:xfrm>
          <a:prstGeom prst="roundRect">
            <a:avLst>
              <a:gd name="adj" fmla="val 6668"/>
            </a:avLst>
          </a:prstGeom>
          <a:solidFill>
            <a:srgbClr val="0A7E42"/>
          </a:solidFill>
          <a:ln w="3175">
            <a:solidFill>
              <a:srgbClr val="0A7E42"/>
            </a:solidFill>
            <a:prstDash val="sysDot"/>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84530" tIns="84530" rIns="84530" bIns="84530" numCol="1" rtlCol="0" anchor="ctr" anchorCtr="0" compatLnSpc="1">
            <a:prstTxWarp prst="textNoShape">
              <a:avLst/>
            </a:prstTxWarp>
          </a:bodyPr>
          <a:lstStyle/>
          <a:p>
            <a:pPr algn="ctr" defTabSz="1105298"/>
            <a:r>
              <a:rPr lang="en-US" sz="2880" b="1" cap="all">
                <a:solidFill>
                  <a:srgbClr val="FFFFFF"/>
                </a:solidFill>
                <a:latin typeface="Cabin" panose="020B0604020202020204" charset="0"/>
                <a:cs typeface="SABIC Typeface Text Light"/>
              </a:rPr>
              <a:t>1</a:t>
            </a:r>
            <a:endParaRPr lang="en-US" sz="2880" b="1" cap="all" dirty="0">
              <a:solidFill>
                <a:srgbClr val="FFFFFF"/>
              </a:solidFill>
              <a:latin typeface="Cabin" panose="020B0604020202020204" charset="0"/>
              <a:cs typeface="SABIC Typeface Text Light"/>
            </a:endParaRPr>
          </a:p>
        </p:txBody>
      </p:sp>
      <p:sp>
        <p:nvSpPr>
          <p:cNvPr id="5" name="Text 5">
            <a:extLst>
              <a:ext uri="{FF2B5EF4-FFF2-40B4-BE49-F238E27FC236}">
                <a16:creationId xmlns:a16="http://schemas.microsoft.com/office/drawing/2014/main" id="{B5CE651A-F0C7-FBE4-4528-2D49CE4DFC93}"/>
              </a:ext>
            </a:extLst>
          </p:cNvPr>
          <p:cNvSpPr/>
          <p:nvPr/>
        </p:nvSpPr>
        <p:spPr>
          <a:xfrm>
            <a:off x="5798747" y="4197999"/>
            <a:ext cx="4477822" cy="351949"/>
          </a:xfrm>
          <a:prstGeom prst="rect">
            <a:avLst/>
          </a:prstGeom>
          <a:noFill/>
          <a:ln/>
        </p:spPr>
        <p:txBody>
          <a:bodyPr wrap="none" lIns="0" tIns="0" rIns="0" bIns="0" rtlCol="0" anchor="t"/>
          <a:lstStyle/>
          <a:p>
            <a:pPr marL="0" indent="0" algn="l">
              <a:lnSpc>
                <a:spcPts val="2750"/>
              </a:lnSpc>
              <a:buNone/>
            </a:pPr>
            <a:r>
              <a:rPr lang="en-US" sz="2000" dirty="0">
                <a:solidFill>
                  <a:schemeClr val="accent6">
                    <a:lumMod val="60000"/>
                    <a:lumOff val="40000"/>
                  </a:schemeClr>
                </a:solidFill>
                <a:latin typeface="Cabin" pitchFamily="34" charset="0"/>
              </a:rPr>
              <a:t>Histopathological Analysis</a:t>
            </a:r>
          </a:p>
        </p:txBody>
      </p:sp>
      <p:sp>
        <p:nvSpPr>
          <p:cNvPr id="6" name="Text 6">
            <a:extLst>
              <a:ext uri="{FF2B5EF4-FFF2-40B4-BE49-F238E27FC236}">
                <a16:creationId xmlns:a16="http://schemas.microsoft.com/office/drawing/2014/main" id="{B73EF9BF-0F5E-8084-0BC0-D2B2F03D8B87}"/>
              </a:ext>
            </a:extLst>
          </p:cNvPr>
          <p:cNvSpPr/>
          <p:nvPr/>
        </p:nvSpPr>
        <p:spPr>
          <a:xfrm>
            <a:off x="5798747" y="4693537"/>
            <a:ext cx="8170690" cy="766048"/>
          </a:xfrm>
          <a:prstGeom prst="rect">
            <a:avLst/>
          </a:prstGeom>
          <a:noFill/>
          <a:ln/>
        </p:spPr>
        <p:txBody>
          <a:bodyPr wrap="square" lIns="0" tIns="0" rIns="0" bIns="0" rtlCol="0" anchor="t"/>
          <a:lstStyle/>
          <a:p>
            <a:pPr marL="0" indent="0" algn="l">
              <a:buNone/>
            </a:pPr>
            <a:r>
              <a:rPr lang="en-US" dirty="0">
                <a:latin typeface="Cabin" panose="020B0604020202020204" charset="0"/>
              </a:rPr>
              <a:t>The gold standard for diagnosing breast cancer, but often time-consuming and dependent on expert pathologists.</a:t>
            </a:r>
          </a:p>
        </p:txBody>
      </p:sp>
      <p:sp>
        <p:nvSpPr>
          <p:cNvPr id="7" name="Shape 7">
            <a:extLst>
              <a:ext uri="{FF2B5EF4-FFF2-40B4-BE49-F238E27FC236}">
                <a16:creationId xmlns:a16="http://schemas.microsoft.com/office/drawing/2014/main" id="{B3E1D1D7-3256-7F4A-C405-C51778C9F676}"/>
              </a:ext>
            </a:extLst>
          </p:cNvPr>
          <p:cNvSpPr/>
          <p:nvPr/>
        </p:nvSpPr>
        <p:spPr>
          <a:xfrm>
            <a:off x="5020912" y="5968101"/>
            <a:ext cx="538520" cy="538520"/>
          </a:xfrm>
          <a:prstGeom prst="roundRect">
            <a:avLst>
              <a:gd name="adj" fmla="val 6668"/>
            </a:avLst>
          </a:prstGeom>
          <a:solidFill>
            <a:srgbClr val="0A7E42"/>
          </a:solidFill>
          <a:ln w="3175">
            <a:solidFill>
              <a:srgbClr val="0A7E42"/>
            </a:solidFill>
            <a:prstDash val="sysDot"/>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84530" tIns="84530" rIns="84530" bIns="84530" numCol="1" rtlCol="0" anchor="ctr" anchorCtr="0" compatLnSpc="1">
            <a:prstTxWarp prst="textNoShape">
              <a:avLst/>
            </a:prstTxWarp>
          </a:bodyPr>
          <a:lstStyle/>
          <a:p>
            <a:pPr algn="ctr" defTabSz="1105298"/>
            <a:r>
              <a:rPr lang="en-US" sz="2880" b="1" cap="all">
                <a:solidFill>
                  <a:srgbClr val="FFFFFF"/>
                </a:solidFill>
                <a:latin typeface="Cabin" panose="020B0604020202020204" charset="0"/>
                <a:cs typeface="SABIC Typeface Text Light"/>
              </a:rPr>
              <a:t>2</a:t>
            </a:r>
            <a:endParaRPr lang="en-US" sz="2880" b="1" cap="all" dirty="0">
              <a:solidFill>
                <a:srgbClr val="FFFFFF"/>
              </a:solidFill>
              <a:latin typeface="Cabin" panose="020B0604020202020204" charset="0"/>
              <a:cs typeface="SABIC Typeface Text Light"/>
            </a:endParaRPr>
          </a:p>
        </p:txBody>
      </p:sp>
      <p:sp>
        <p:nvSpPr>
          <p:cNvPr id="8" name="Text 9">
            <a:extLst>
              <a:ext uri="{FF2B5EF4-FFF2-40B4-BE49-F238E27FC236}">
                <a16:creationId xmlns:a16="http://schemas.microsoft.com/office/drawing/2014/main" id="{152669D8-3420-F2AF-9845-2CE804C459C3}"/>
              </a:ext>
            </a:extLst>
          </p:cNvPr>
          <p:cNvSpPr/>
          <p:nvPr/>
        </p:nvSpPr>
        <p:spPr>
          <a:xfrm>
            <a:off x="5798747" y="5968101"/>
            <a:ext cx="3434239" cy="351949"/>
          </a:xfrm>
          <a:prstGeom prst="rect">
            <a:avLst/>
          </a:prstGeom>
          <a:noFill/>
          <a:ln/>
        </p:spPr>
        <p:txBody>
          <a:bodyPr wrap="none" lIns="0" tIns="0" rIns="0" bIns="0" rtlCol="0" anchor="t"/>
          <a:lstStyle/>
          <a:p>
            <a:pPr>
              <a:lnSpc>
                <a:spcPts val="2750"/>
              </a:lnSpc>
            </a:pPr>
            <a:r>
              <a:rPr lang="en-US" sz="2000" dirty="0">
                <a:solidFill>
                  <a:schemeClr val="accent6">
                    <a:lumMod val="60000"/>
                    <a:lumOff val="40000"/>
                  </a:schemeClr>
                </a:solidFill>
                <a:latin typeface="Cabin" pitchFamily="34" charset="0"/>
              </a:rPr>
              <a:t>Manual Examination</a:t>
            </a:r>
          </a:p>
        </p:txBody>
      </p:sp>
      <p:sp>
        <p:nvSpPr>
          <p:cNvPr id="9" name="Text 10">
            <a:extLst>
              <a:ext uri="{FF2B5EF4-FFF2-40B4-BE49-F238E27FC236}">
                <a16:creationId xmlns:a16="http://schemas.microsoft.com/office/drawing/2014/main" id="{56D7A4C6-37B5-24D1-7ED8-24C90DC1DB12}"/>
              </a:ext>
            </a:extLst>
          </p:cNvPr>
          <p:cNvSpPr/>
          <p:nvPr/>
        </p:nvSpPr>
        <p:spPr>
          <a:xfrm>
            <a:off x="5798747" y="6463639"/>
            <a:ext cx="8170690" cy="766048"/>
          </a:xfrm>
          <a:prstGeom prst="rect">
            <a:avLst/>
          </a:prstGeom>
          <a:noFill/>
          <a:ln/>
        </p:spPr>
        <p:txBody>
          <a:bodyPr wrap="square" lIns="0" tIns="0" rIns="0" bIns="0" rtlCol="0" anchor="t"/>
          <a:lstStyle/>
          <a:p>
            <a:r>
              <a:rPr lang="en-US" dirty="0">
                <a:latin typeface="Cabin" panose="020B0604020202020204" charset="0"/>
              </a:rPr>
              <a:t>Can introduce variability and errors due to fatigue or subjective interpretation.</a:t>
            </a:r>
          </a:p>
        </p:txBody>
      </p:sp>
      <p:pic>
        <p:nvPicPr>
          <p:cNvPr id="17" name="Picture 16" descr="A blue and green ribbon">
            <a:extLst>
              <a:ext uri="{FF2B5EF4-FFF2-40B4-BE49-F238E27FC236}">
                <a16:creationId xmlns:a16="http://schemas.microsoft.com/office/drawing/2014/main" id="{30992FEC-519E-7E85-3EA2-7D131AEEC8BD}"/>
              </a:ext>
            </a:extLst>
          </p:cNvPr>
          <p:cNvPicPr>
            <a:picLocks noChangeAspect="1"/>
          </p:cNvPicPr>
          <p:nvPr/>
        </p:nvPicPr>
        <p:blipFill>
          <a:blip r:embed="rId3"/>
          <a:stretch>
            <a:fillRect/>
          </a:stretch>
        </p:blipFill>
        <p:spPr>
          <a:xfrm>
            <a:off x="558180" y="1647411"/>
            <a:ext cx="4288113" cy="5717484"/>
          </a:xfrm>
          <a:prstGeom prst="rect">
            <a:avLst/>
          </a:prstGeom>
        </p:spPr>
      </p:pic>
    </p:spTree>
    <p:extLst>
      <p:ext uri="{BB962C8B-B14F-4D97-AF65-F5344CB8AC3E}">
        <p14:creationId xmlns:p14="http://schemas.microsoft.com/office/powerpoint/2010/main" val="18292103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5864F9-B417-0565-BE32-50FC84E13A1B}"/>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EA495072-3161-7E05-B3B5-F9FBC7BC1A0B}"/>
              </a:ext>
            </a:extLst>
          </p:cNvPr>
          <p:cNvSpPr/>
          <p:nvPr/>
        </p:nvSpPr>
        <p:spPr>
          <a:xfrm>
            <a:off x="1862285" y="6122333"/>
            <a:ext cx="4632614" cy="742220"/>
          </a:xfrm>
          <a:prstGeom prst="rect">
            <a:avLst/>
          </a:prstGeom>
          <a:solidFill>
            <a:srgbClr val="A9D18E"/>
          </a:solidFill>
          <a:ln w="3175">
            <a:noFill/>
            <a:prstDash val="sysDot"/>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84530" tIns="84530" rIns="84530" bIns="84530" numCol="1" rtlCol="0" anchor="ctr" anchorCtr="0" compatLnSpc="1">
            <a:prstTxWarp prst="textNoShape">
              <a:avLst/>
            </a:prstTxWarp>
          </a:bodyPr>
          <a:lstStyle/>
          <a:p>
            <a:pPr defTabSz="1105298"/>
            <a:endParaRPr lang="en-US" sz="1680" cap="all">
              <a:solidFill>
                <a:srgbClr val="4D4D4D"/>
              </a:solidFill>
              <a:latin typeface="Cabin" panose="020B0604020202020204" charset="0"/>
              <a:cs typeface="SABIC Typeface Text Light"/>
            </a:endParaRPr>
          </a:p>
        </p:txBody>
      </p:sp>
      <p:sp>
        <p:nvSpPr>
          <p:cNvPr id="9" name="Rectangle 8">
            <a:extLst>
              <a:ext uri="{FF2B5EF4-FFF2-40B4-BE49-F238E27FC236}">
                <a16:creationId xmlns:a16="http://schemas.microsoft.com/office/drawing/2014/main" id="{B74ED255-32D2-7B5C-3177-E4F2E1950CD8}"/>
              </a:ext>
            </a:extLst>
          </p:cNvPr>
          <p:cNvSpPr/>
          <p:nvPr/>
        </p:nvSpPr>
        <p:spPr>
          <a:xfrm>
            <a:off x="1855513" y="2241755"/>
            <a:ext cx="4632614" cy="742220"/>
          </a:xfrm>
          <a:prstGeom prst="rect">
            <a:avLst/>
          </a:prstGeom>
          <a:solidFill>
            <a:srgbClr val="A9D18E"/>
          </a:solidFill>
          <a:ln w="3175">
            <a:noFill/>
            <a:prstDash val="sysDot"/>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84530" tIns="84530" rIns="84530" bIns="84530" numCol="1" rtlCol="0" anchor="ctr" anchorCtr="0" compatLnSpc="1">
            <a:prstTxWarp prst="textNoShape">
              <a:avLst/>
            </a:prstTxWarp>
          </a:bodyPr>
          <a:lstStyle/>
          <a:p>
            <a:pPr defTabSz="1105298"/>
            <a:endParaRPr lang="en-US" sz="1680" cap="all" dirty="0">
              <a:solidFill>
                <a:srgbClr val="4D4D4D"/>
              </a:solidFill>
              <a:latin typeface="Cabin" panose="020B0604020202020204" charset="0"/>
              <a:cs typeface="SABIC Typeface Text Light"/>
            </a:endParaRPr>
          </a:p>
        </p:txBody>
      </p:sp>
      <p:sp>
        <p:nvSpPr>
          <p:cNvPr id="10" name="Rectangle 9">
            <a:extLst>
              <a:ext uri="{FF2B5EF4-FFF2-40B4-BE49-F238E27FC236}">
                <a16:creationId xmlns:a16="http://schemas.microsoft.com/office/drawing/2014/main" id="{8B60A917-DC82-5A30-43DB-7525B026774E}"/>
              </a:ext>
            </a:extLst>
          </p:cNvPr>
          <p:cNvSpPr/>
          <p:nvPr/>
        </p:nvSpPr>
        <p:spPr>
          <a:xfrm>
            <a:off x="1855513" y="3544123"/>
            <a:ext cx="4632614" cy="742220"/>
          </a:xfrm>
          <a:prstGeom prst="rect">
            <a:avLst/>
          </a:prstGeom>
          <a:solidFill>
            <a:srgbClr val="A9D18E"/>
          </a:solidFill>
          <a:ln w="3175">
            <a:noFill/>
            <a:prstDash val="sysDot"/>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84530" tIns="84530" rIns="84530" bIns="84530" numCol="1" rtlCol="0" anchor="ctr" anchorCtr="0" compatLnSpc="1">
            <a:prstTxWarp prst="textNoShape">
              <a:avLst/>
            </a:prstTxWarp>
          </a:bodyPr>
          <a:lstStyle/>
          <a:p>
            <a:pPr defTabSz="1105298"/>
            <a:endParaRPr lang="en-US" sz="1680" cap="all" dirty="0">
              <a:solidFill>
                <a:srgbClr val="4D4D4D"/>
              </a:solidFill>
              <a:latin typeface="Cabin" panose="020B0604020202020204" charset="0"/>
              <a:cs typeface="SABIC Typeface Text Light"/>
            </a:endParaRPr>
          </a:p>
        </p:txBody>
      </p:sp>
      <p:sp>
        <p:nvSpPr>
          <p:cNvPr id="11" name="Rectangle 10">
            <a:extLst>
              <a:ext uri="{FF2B5EF4-FFF2-40B4-BE49-F238E27FC236}">
                <a16:creationId xmlns:a16="http://schemas.microsoft.com/office/drawing/2014/main" id="{006A5446-78EA-A1D3-D391-760C5EC5851D}"/>
              </a:ext>
            </a:extLst>
          </p:cNvPr>
          <p:cNvSpPr/>
          <p:nvPr/>
        </p:nvSpPr>
        <p:spPr>
          <a:xfrm>
            <a:off x="1849904" y="4835489"/>
            <a:ext cx="4632614" cy="742220"/>
          </a:xfrm>
          <a:prstGeom prst="rect">
            <a:avLst/>
          </a:prstGeom>
          <a:solidFill>
            <a:srgbClr val="A9D18E"/>
          </a:solidFill>
          <a:ln w="3175">
            <a:noFill/>
            <a:prstDash val="sysDot"/>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84530" tIns="84530" rIns="84530" bIns="84530" numCol="1" rtlCol="0" anchor="ctr" anchorCtr="0" compatLnSpc="1">
            <a:prstTxWarp prst="textNoShape">
              <a:avLst/>
            </a:prstTxWarp>
          </a:bodyPr>
          <a:lstStyle/>
          <a:p>
            <a:pPr defTabSz="1105298"/>
            <a:endParaRPr lang="en-US" sz="1680" cap="all">
              <a:solidFill>
                <a:srgbClr val="4D4D4D"/>
              </a:solidFill>
              <a:latin typeface="Cabin" panose="020B0604020202020204" charset="0"/>
              <a:cs typeface="SABIC Typeface Text Light"/>
            </a:endParaRPr>
          </a:p>
        </p:txBody>
      </p:sp>
      <p:sp>
        <p:nvSpPr>
          <p:cNvPr id="2" name="Rectangle 1">
            <a:extLst>
              <a:ext uri="{FF2B5EF4-FFF2-40B4-BE49-F238E27FC236}">
                <a16:creationId xmlns:a16="http://schemas.microsoft.com/office/drawing/2014/main" id="{5FF5B9F2-9D42-DAAB-33DD-DD009460AB9E}"/>
              </a:ext>
            </a:extLst>
          </p:cNvPr>
          <p:cNvSpPr/>
          <p:nvPr/>
        </p:nvSpPr>
        <p:spPr>
          <a:xfrm>
            <a:off x="-14358" y="2008852"/>
            <a:ext cx="1328982" cy="5099678"/>
          </a:xfrm>
          <a:prstGeom prst="rect">
            <a:avLst/>
          </a:prstGeom>
          <a:solidFill>
            <a:schemeClr val="bg1"/>
          </a:solidFill>
          <a:ln w="12700" cap="flat" cmpd="sng" algn="ctr">
            <a:noFill/>
            <a:prstDash val="solid"/>
            <a:miter lim="800000"/>
          </a:ln>
          <a:effectLst/>
        </p:spPr>
        <p:txBody>
          <a:bodyPr rtlCol="0" anchor="ctr"/>
          <a:lstStyle/>
          <a:p>
            <a:pPr algn="ctr" defTabSz="685800">
              <a:defRPr/>
            </a:pPr>
            <a:endParaRPr lang="en-US" sz="1350" kern="0" dirty="0">
              <a:solidFill>
                <a:srgbClr val="FFFFFF"/>
              </a:solidFill>
              <a:latin typeface="Calibri" panose="020F0502020204030204"/>
            </a:endParaRPr>
          </a:p>
        </p:txBody>
      </p:sp>
      <p:pic>
        <p:nvPicPr>
          <p:cNvPr id="28" name="Picture 27" descr="A green and white logo&#10;&#10;AI-generated content may be incorrect.">
            <a:extLst>
              <a:ext uri="{FF2B5EF4-FFF2-40B4-BE49-F238E27FC236}">
                <a16:creationId xmlns:a16="http://schemas.microsoft.com/office/drawing/2014/main" id="{BF15267D-FB2E-3E8E-48C4-9E24725857D8}"/>
              </a:ext>
            </a:extLst>
          </p:cNvPr>
          <p:cNvPicPr>
            <a:picLocks noChangeAspect="1"/>
          </p:cNvPicPr>
          <p:nvPr/>
        </p:nvPicPr>
        <p:blipFill>
          <a:blip r:embed="rId2"/>
          <a:stretch>
            <a:fillRect/>
          </a:stretch>
        </p:blipFill>
        <p:spPr>
          <a:xfrm>
            <a:off x="13001903" y="176700"/>
            <a:ext cx="1080000" cy="1004400"/>
          </a:xfrm>
          <a:prstGeom prst="rect">
            <a:avLst/>
          </a:prstGeom>
        </p:spPr>
      </p:pic>
      <p:sp>
        <p:nvSpPr>
          <p:cNvPr id="29" name="Rectangle 28">
            <a:extLst>
              <a:ext uri="{FF2B5EF4-FFF2-40B4-BE49-F238E27FC236}">
                <a16:creationId xmlns:a16="http://schemas.microsoft.com/office/drawing/2014/main" id="{95C27EDD-F1CB-704F-A6AE-FA097A516D66}"/>
              </a:ext>
            </a:extLst>
          </p:cNvPr>
          <p:cNvSpPr/>
          <p:nvPr/>
        </p:nvSpPr>
        <p:spPr bwMode="auto">
          <a:xfrm>
            <a:off x="588215" y="1341620"/>
            <a:ext cx="13514039" cy="45719"/>
          </a:xfrm>
          <a:prstGeom prst="rect">
            <a:avLst/>
          </a:prstGeom>
          <a:gradFill flip="none" rotWithShape="1">
            <a:gsLst>
              <a:gs pos="31000">
                <a:srgbClr val="8AB097"/>
              </a:gs>
              <a:gs pos="0">
                <a:schemeClr val="accent1">
                  <a:lumMod val="5000"/>
                  <a:lumOff val="95000"/>
                </a:schemeClr>
              </a:gs>
              <a:gs pos="100000">
                <a:srgbClr val="4A8156"/>
              </a:gs>
            </a:gsLst>
            <a:lin ang="10800000" scaled="1"/>
            <a:tileRect/>
          </a:gradFill>
          <a:ln w="9525" cap="flat" cmpd="sng" algn="ctr">
            <a:noFill/>
            <a:prstDash val="solid"/>
            <a:round/>
            <a:headEnd type="none" w="med" len="med"/>
            <a:tailEnd type="none" w="med" len="med"/>
          </a:ln>
          <a:effectLst/>
        </p:spPr>
        <p:txBody>
          <a:bodyPr vert="horz" wrap="square" lIns="72000" tIns="72000" rIns="72000" bIns="72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Wingdings" pitchFamily="2" charset="2"/>
              <a:buNone/>
              <a:tabLst/>
            </a:pPr>
            <a:endParaRPr kumimoji="0" lang="en-US" sz="1600" b="0" i="0" u="none" strike="noStrike" cap="none" normalizeH="0" baseline="0" dirty="0">
              <a:ln>
                <a:noFill/>
              </a:ln>
              <a:solidFill>
                <a:schemeClr val="tx1"/>
              </a:solidFill>
              <a:effectLst/>
              <a:latin typeface="Arial" pitchFamily="34" charset="0"/>
            </a:endParaRPr>
          </a:p>
        </p:txBody>
      </p:sp>
      <p:sp>
        <p:nvSpPr>
          <p:cNvPr id="30" name="Rectangle 29">
            <a:extLst>
              <a:ext uri="{FF2B5EF4-FFF2-40B4-BE49-F238E27FC236}">
                <a16:creationId xmlns:a16="http://schemas.microsoft.com/office/drawing/2014/main" id="{484B2B8A-6AA7-F064-4C24-6BA4C81C5AEE}"/>
              </a:ext>
            </a:extLst>
          </p:cNvPr>
          <p:cNvSpPr/>
          <p:nvPr/>
        </p:nvSpPr>
        <p:spPr bwMode="auto">
          <a:xfrm>
            <a:off x="558180" y="7719060"/>
            <a:ext cx="13514039" cy="45719"/>
          </a:xfrm>
          <a:prstGeom prst="rect">
            <a:avLst/>
          </a:prstGeom>
          <a:gradFill flip="none" rotWithShape="1">
            <a:gsLst>
              <a:gs pos="31000">
                <a:srgbClr val="8AB097"/>
              </a:gs>
              <a:gs pos="0">
                <a:schemeClr val="accent1">
                  <a:lumMod val="5000"/>
                  <a:lumOff val="95000"/>
                </a:schemeClr>
              </a:gs>
              <a:gs pos="100000">
                <a:srgbClr val="4A8156"/>
              </a:gs>
            </a:gsLst>
            <a:lin ang="10800000" scaled="1"/>
            <a:tileRect/>
          </a:gradFill>
          <a:ln w="9525" cap="flat" cmpd="sng" algn="ctr">
            <a:noFill/>
            <a:prstDash val="solid"/>
            <a:round/>
            <a:headEnd type="none" w="med" len="med"/>
            <a:tailEnd type="none" w="med" len="med"/>
          </a:ln>
          <a:effectLst/>
        </p:spPr>
        <p:txBody>
          <a:bodyPr vert="horz" wrap="square" lIns="72000" tIns="72000" rIns="72000" bIns="72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Wingdings" pitchFamily="2" charset="2"/>
              <a:buNone/>
              <a:tabLst/>
            </a:pPr>
            <a:endParaRPr kumimoji="0" lang="en-US" sz="1600" b="0" i="0" u="none" strike="noStrike" cap="none" normalizeH="0" baseline="0" dirty="0">
              <a:ln>
                <a:noFill/>
              </a:ln>
              <a:solidFill>
                <a:schemeClr val="tx1"/>
              </a:solidFill>
              <a:effectLst/>
              <a:latin typeface="Arial" pitchFamily="34" charset="0"/>
            </a:endParaRPr>
          </a:p>
        </p:txBody>
      </p:sp>
      <p:sp>
        <p:nvSpPr>
          <p:cNvPr id="31" name="Title 4">
            <a:extLst>
              <a:ext uri="{FF2B5EF4-FFF2-40B4-BE49-F238E27FC236}">
                <a16:creationId xmlns:a16="http://schemas.microsoft.com/office/drawing/2014/main" id="{8CDC88D7-BD61-9E0F-D98C-11284E2EEF8D}"/>
              </a:ext>
            </a:extLst>
          </p:cNvPr>
          <p:cNvSpPr txBox="1">
            <a:spLocks/>
          </p:cNvSpPr>
          <p:nvPr/>
        </p:nvSpPr>
        <p:spPr>
          <a:xfrm>
            <a:off x="588216" y="487680"/>
            <a:ext cx="11931185" cy="6934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200" dirty="0">
                <a:latin typeface="Unbounded" pitchFamily="34" charset="0"/>
              </a:rPr>
              <a:t>Intro - Breast Cancer “Continue”</a:t>
            </a:r>
          </a:p>
        </p:txBody>
      </p:sp>
      <p:pic>
        <p:nvPicPr>
          <p:cNvPr id="3" name="Picture 2" descr="A diagram of stages of breast cancer">
            <a:extLst>
              <a:ext uri="{FF2B5EF4-FFF2-40B4-BE49-F238E27FC236}">
                <a16:creationId xmlns:a16="http://schemas.microsoft.com/office/drawing/2014/main" id="{B4837F4B-D9FA-CD27-A5D0-BFA0036E4BCD}"/>
              </a:ext>
            </a:extLst>
          </p:cNvPr>
          <p:cNvPicPr>
            <a:picLocks noChangeAspect="1"/>
          </p:cNvPicPr>
          <p:nvPr/>
        </p:nvPicPr>
        <p:blipFill>
          <a:blip r:embed="rId3"/>
          <a:stretch>
            <a:fillRect/>
          </a:stretch>
        </p:blipFill>
        <p:spPr>
          <a:xfrm>
            <a:off x="7791345" y="1569031"/>
            <a:ext cx="5917463" cy="5917463"/>
          </a:xfrm>
          <a:prstGeom prst="rect">
            <a:avLst/>
          </a:prstGeom>
        </p:spPr>
      </p:pic>
      <p:sp>
        <p:nvSpPr>
          <p:cNvPr id="12" name="TextBox 11">
            <a:extLst>
              <a:ext uri="{FF2B5EF4-FFF2-40B4-BE49-F238E27FC236}">
                <a16:creationId xmlns:a16="http://schemas.microsoft.com/office/drawing/2014/main" id="{4B8DCC0A-B56C-A0CB-ABF6-8D791E0A9DB2}"/>
              </a:ext>
            </a:extLst>
          </p:cNvPr>
          <p:cNvSpPr txBox="1"/>
          <p:nvPr/>
        </p:nvSpPr>
        <p:spPr>
          <a:xfrm>
            <a:off x="2339190" y="2443587"/>
            <a:ext cx="3971051" cy="338554"/>
          </a:xfrm>
          <a:prstGeom prst="rect">
            <a:avLst/>
          </a:prstGeom>
          <a:noFill/>
        </p:spPr>
        <p:txBody>
          <a:bodyPr wrap="square" rtlCol="0">
            <a:spAutoFit/>
          </a:bodyPr>
          <a:lstStyle/>
          <a:p>
            <a:pPr>
              <a:defRPr/>
            </a:pPr>
            <a:r>
              <a:rPr lang="en-US" sz="1600" dirty="0">
                <a:solidFill>
                  <a:schemeClr val="bg1"/>
                </a:solidFill>
                <a:latin typeface="Cabin" panose="020B0604020202020204" charset="0"/>
                <a:cs typeface="SABIC Typeface Text Light"/>
              </a:rPr>
              <a:t>Breast Pain</a:t>
            </a:r>
          </a:p>
        </p:txBody>
      </p:sp>
      <p:sp>
        <p:nvSpPr>
          <p:cNvPr id="13" name="TextBox 12">
            <a:extLst>
              <a:ext uri="{FF2B5EF4-FFF2-40B4-BE49-F238E27FC236}">
                <a16:creationId xmlns:a16="http://schemas.microsoft.com/office/drawing/2014/main" id="{E7482FEE-D0F2-3ACF-F79C-C4862FA406EE}"/>
              </a:ext>
            </a:extLst>
          </p:cNvPr>
          <p:cNvSpPr txBox="1"/>
          <p:nvPr/>
        </p:nvSpPr>
        <p:spPr>
          <a:xfrm>
            <a:off x="2354368" y="3743140"/>
            <a:ext cx="3864937" cy="338554"/>
          </a:xfrm>
          <a:prstGeom prst="rect">
            <a:avLst/>
          </a:prstGeom>
          <a:noFill/>
        </p:spPr>
        <p:txBody>
          <a:bodyPr wrap="square" rtlCol="0">
            <a:spAutoFit/>
          </a:bodyPr>
          <a:lstStyle/>
          <a:p>
            <a:r>
              <a:rPr lang="en-US" sz="1600" dirty="0">
                <a:solidFill>
                  <a:schemeClr val="bg1"/>
                </a:solidFill>
                <a:latin typeface="Cabin" panose="020B0604020202020204" charset="0"/>
                <a:cs typeface="SABIC Typeface Text Light"/>
              </a:rPr>
              <a:t>Nipple Discharge</a:t>
            </a:r>
          </a:p>
        </p:txBody>
      </p:sp>
      <p:sp>
        <p:nvSpPr>
          <p:cNvPr id="14" name="TextBox 13">
            <a:extLst>
              <a:ext uri="{FF2B5EF4-FFF2-40B4-BE49-F238E27FC236}">
                <a16:creationId xmlns:a16="http://schemas.microsoft.com/office/drawing/2014/main" id="{718E0FEC-4C53-6254-2318-6ED08F8ED14D}"/>
              </a:ext>
            </a:extLst>
          </p:cNvPr>
          <p:cNvSpPr txBox="1"/>
          <p:nvPr/>
        </p:nvSpPr>
        <p:spPr>
          <a:xfrm>
            <a:off x="2354368" y="5037321"/>
            <a:ext cx="3864937" cy="338554"/>
          </a:xfrm>
          <a:prstGeom prst="rect">
            <a:avLst/>
          </a:prstGeom>
          <a:noFill/>
        </p:spPr>
        <p:txBody>
          <a:bodyPr wrap="square" rtlCol="0">
            <a:spAutoFit/>
          </a:bodyPr>
          <a:lstStyle/>
          <a:p>
            <a:r>
              <a:rPr lang="en-US" sz="1600" dirty="0">
                <a:solidFill>
                  <a:schemeClr val="bg1"/>
                </a:solidFill>
                <a:latin typeface="Cabin" panose="020B0604020202020204" charset="0"/>
                <a:cs typeface="SABIC Typeface Text Light"/>
              </a:rPr>
              <a:t>Redness Or Swelling In One Breast</a:t>
            </a:r>
          </a:p>
        </p:txBody>
      </p:sp>
      <p:sp>
        <p:nvSpPr>
          <p:cNvPr id="15" name="Rectangle: Rounded Corners 14">
            <a:extLst>
              <a:ext uri="{FF2B5EF4-FFF2-40B4-BE49-F238E27FC236}">
                <a16:creationId xmlns:a16="http://schemas.microsoft.com/office/drawing/2014/main" id="{C05EA393-FBF4-5895-5511-1D76128B0A9B}"/>
              </a:ext>
            </a:extLst>
          </p:cNvPr>
          <p:cNvSpPr/>
          <p:nvPr/>
        </p:nvSpPr>
        <p:spPr>
          <a:xfrm>
            <a:off x="952852" y="2079394"/>
            <a:ext cx="1170526" cy="1066940"/>
          </a:xfrm>
          <a:prstGeom prst="roundRect">
            <a:avLst>
              <a:gd name="adj" fmla="val 6311"/>
            </a:avLst>
          </a:prstGeom>
          <a:solidFill>
            <a:srgbClr val="0A7E42"/>
          </a:solidFill>
          <a:ln w="3175">
            <a:solidFill>
              <a:srgbClr val="0A7E42"/>
            </a:solidFill>
            <a:prstDash val="sysDot"/>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84530" tIns="84530" rIns="84530" bIns="84530" numCol="1" rtlCol="0" anchor="ctr" anchorCtr="0" compatLnSpc="1">
            <a:prstTxWarp prst="textNoShape">
              <a:avLst/>
            </a:prstTxWarp>
          </a:bodyPr>
          <a:lstStyle/>
          <a:p>
            <a:pPr algn="ctr" defTabSz="1105298"/>
            <a:endParaRPr lang="en-US" sz="2880" b="1" cap="all">
              <a:solidFill>
                <a:srgbClr val="FFFFFF"/>
              </a:solidFill>
              <a:latin typeface="Cabin" panose="020B0604020202020204" charset="0"/>
              <a:cs typeface="SABIC Typeface Text Light"/>
            </a:endParaRPr>
          </a:p>
        </p:txBody>
      </p:sp>
      <p:sp>
        <p:nvSpPr>
          <p:cNvPr id="16" name="Rectangle: Rounded Corners 15">
            <a:extLst>
              <a:ext uri="{FF2B5EF4-FFF2-40B4-BE49-F238E27FC236}">
                <a16:creationId xmlns:a16="http://schemas.microsoft.com/office/drawing/2014/main" id="{AFA4E3B0-06D2-52BE-EFBE-DB4071E0F9E2}"/>
              </a:ext>
            </a:extLst>
          </p:cNvPr>
          <p:cNvSpPr/>
          <p:nvPr/>
        </p:nvSpPr>
        <p:spPr>
          <a:xfrm>
            <a:off x="952852" y="3381762"/>
            <a:ext cx="1170526" cy="1066940"/>
          </a:xfrm>
          <a:prstGeom prst="roundRect">
            <a:avLst>
              <a:gd name="adj" fmla="val 6311"/>
            </a:avLst>
          </a:prstGeom>
          <a:solidFill>
            <a:srgbClr val="0A7E42"/>
          </a:solidFill>
          <a:ln w="3175">
            <a:solidFill>
              <a:srgbClr val="0A7E42"/>
            </a:solidFill>
            <a:prstDash val="sysDot"/>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84530" tIns="84530" rIns="84530" bIns="84530" numCol="1" rtlCol="0" anchor="ctr" anchorCtr="0" compatLnSpc="1">
            <a:prstTxWarp prst="textNoShape">
              <a:avLst/>
            </a:prstTxWarp>
          </a:bodyPr>
          <a:lstStyle/>
          <a:p>
            <a:pPr algn="ctr" defTabSz="1105298"/>
            <a:endParaRPr lang="en-US" sz="2880" b="1" cap="all">
              <a:solidFill>
                <a:srgbClr val="FFFFFF"/>
              </a:solidFill>
              <a:latin typeface="Cabin" panose="020B0604020202020204" charset="0"/>
              <a:cs typeface="SABIC Typeface Text Light"/>
            </a:endParaRPr>
          </a:p>
        </p:txBody>
      </p:sp>
      <p:sp>
        <p:nvSpPr>
          <p:cNvPr id="17" name="Rectangle: Rounded Corners 16">
            <a:extLst>
              <a:ext uri="{FF2B5EF4-FFF2-40B4-BE49-F238E27FC236}">
                <a16:creationId xmlns:a16="http://schemas.microsoft.com/office/drawing/2014/main" id="{EEA23AF6-FA2B-6589-D92F-B02C5490561B}"/>
              </a:ext>
            </a:extLst>
          </p:cNvPr>
          <p:cNvSpPr/>
          <p:nvPr/>
        </p:nvSpPr>
        <p:spPr>
          <a:xfrm>
            <a:off x="940471" y="4673128"/>
            <a:ext cx="1170526" cy="1066940"/>
          </a:xfrm>
          <a:prstGeom prst="roundRect">
            <a:avLst>
              <a:gd name="adj" fmla="val 6311"/>
            </a:avLst>
          </a:prstGeom>
          <a:solidFill>
            <a:srgbClr val="0A7E42"/>
          </a:solidFill>
          <a:ln w="3175">
            <a:solidFill>
              <a:srgbClr val="0A7E42"/>
            </a:solidFill>
            <a:prstDash val="sysDot"/>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84530" tIns="84530" rIns="84530" bIns="84530" numCol="1" rtlCol="0" anchor="ctr" anchorCtr="0" compatLnSpc="1">
            <a:prstTxWarp prst="textNoShape">
              <a:avLst/>
            </a:prstTxWarp>
          </a:bodyPr>
          <a:lstStyle/>
          <a:p>
            <a:pPr algn="ctr" defTabSz="1105298"/>
            <a:endParaRPr lang="en-US" sz="2880" b="1" cap="all">
              <a:solidFill>
                <a:srgbClr val="FFFFFF"/>
              </a:solidFill>
              <a:latin typeface="Cabin" panose="020B0604020202020204" charset="0"/>
              <a:cs typeface="SABIC Typeface Text Light"/>
            </a:endParaRPr>
          </a:p>
        </p:txBody>
      </p:sp>
      <p:sp>
        <p:nvSpPr>
          <p:cNvPr id="21" name="TextBox 20">
            <a:extLst>
              <a:ext uri="{FF2B5EF4-FFF2-40B4-BE49-F238E27FC236}">
                <a16:creationId xmlns:a16="http://schemas.microsoft.com/office/drawing/2014/main" id="{872ED25F-4DBA-C0E6-C030-78E62457284C}"/>
              </a:ext>
            </a:extLst>
          </p:cNvPr>
          <p:cNvSpPr txBox="1"/>
          <p:nvPr/>
        </p:nvSpPr>
        <p:spPr>
          <a:xfrm>
            <a:off x="2354368" y="6324165"/>
            <a:ext cx="3851047" cy="338554"/>
          </a:xfrm>
          <a:prstGeom prst="rect">
            <a:avLst/>
          </a:prstGeom>
          <a:noFill/>
        </p:spPr>
        <p:txBody>
          <a:bodyPr wrap="square" rtlCol="0">
            <a:spAutoFit/>
          </a:bodyPr>
          <a:lstStyle/>
          <a:p>
            <a:r>
              <a:rPr lang="en-US" sz="1600" dirty="0">
                <a:solidFill>
                  <a:schemeClr val="bg1"/>
                </a:solidFill>
                <a:latin typeface="Cabin" panose="020B0604020202020204" charset="0"/>
                <a:cs typeface="SABIC Typeface Text Light"/>
              </a:rPr>
              <a:t>Change In The Apparency Of The Nipple</a:t>
            </a:r>
          </a:p>
        </p:txBody>
      </p:sp>
      <p:sp>
        <p:nvSpPr>
          <p:cNvPr id="22" name="Rectangle: Rounded Corners 14">
            <a:extLst>
              <a:ext uri="{FF2B5EF4-FFF2-40B4-BE49-F238E27FC236}">
                <a16:creationId xmlns:a16="http://schemas.microsoft.com/office/drawing/2014/main" id="{4A743160-0C48-761C-776F-BC05E1096111}"/>
              </a:ext>
            </a:extLst>
          </p:cNvPr>
          <p:cNvSpPr/>
          <p:nvPr/>
        </p:nvSpPr>
        <p:spPr>
          <a:xfrm>
            <a:off x="952852" y="5959972"/>
            <a:ext cx="1170526" cy="1066940"/>
          </a:xfrm>
          <a:prstGeom prst="roundRect">
            <a:avLst>
              <a:gd name="adj" fmla="val 6311"/>
            </a:avLst>
          </a:prstGeom>
          <a:solidFill>
            <a:srgbClr val="0A7E42"/>
          </a:solidFill>
          <a:ln w="3175">
            <a:solidFill>
              <a:srgbClr val="0A7E42"/>
            </a:solidFill>
            <a:prstDash val="sysDot"/>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84530" tIns="84530" rIns="84530" bIns="84530" numCol="1" rtlCol="0" anchor="ctr" anchorCtr="0" compatLnSpc="1">
            <a:prstTxWarp prst="textNoShape">
              <a:avLst/>
            </a:prstTxWarp>
          </a:bodyPr>
          <a:lstStyle/>
          <a:p>
            <a:pPr algn="ctr" defTabSz="1105298"/>
            <a:endParaRPr lang="en-US" sz="2880" b="1" cap="all">
              <a:solidFill>
                <a:srgbClr val="FFFFFF"/>
              </a:solidFill>
              <a:latin typeface="Cabin" panose="020B0604020202020204" charset="0"/>
              <a:cs typeface="SABIC Typeface Text Light"/>
            </a:endParaRPr>
          </a:p>
        </p:txBody>
      </p:sp>
      <p:pic>
        <p:nvPicPr>
          <p:cNvPr id="1028" name="Picture 4" descr="Pain Icons - Free SVG &amp; PNG Pain Images - Noun Project">
            <a:extLst>
              <a:ext uri="{FF2B5EF4-FFF2-40B4-BE49-F238E27FC236}">
                <a16:creationId xmlns:a16="http://schemas.microsoft.com/office/drawing/2014/main" id="{BE4F8E46-225D-35E2-8B25-8F216141DA65}"/>
              </a:ext>
            </a:extLst>
          </p:cNvPr>
          <p:cNvPicPr>
            <a:picLocks noChangeAspect="1" noChangeArrowheads="1"/>
          </p:cNvPicPr>
          <p:nvPr/>
        </p:nvPicPr>
        <p:blipFill>
          <a:blip r:embed="rId4">
            <a:lum bright="70000" contrast="-70000"/>
            <a:extLst>
              <a:ext uri="{BEBA8EAE-BF5A-486C-A8C5-ECC9F3942E4B}">
                <a14:imgProps xmlns:a14="http://schemas.microsoft.com/office/drawing/2010/main">
                  <a14:imgLayer r:embed="rId5">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1168664" y="2252864"/>
            <a:ext cx="720000" cy="7200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Download Free Sweat or tear drop outline icon Icons in PNG &amp; SVG">
            <a:extLst>
              <a:ext uri="{FF2B5EF4-FFF2-40B4-BE49-F238E27FC236}">
                <a16:creationId xmlns:a16="http://schemas.microsoft.com/office/drawing/2014/main" id="{4D5CFA84-0655-4FB8-DFC2-60A5BB609243}"/>
              </a:ext>
            </a:extLst>
          </p:cNvPr>
          <p:cNvPicPr>
            <a:picLocks noChangeAspect="1" noChangeArrowheads="1"/>
          </p:cNvPicPr>
          <p:nvPr/>
        </p:nvPicPr>
        <p:blipFill>
          <a:blip r:embed="rId6">
            <a:lum bright="70000" contrast="-70000"/>
            <a:extLst>
              <a:ext uri="{BEBA8EAE-BF5A-486C-A8C5-ECC9F3942E4B}">
                <a14:imgProps xmlns:a14="http://schemas.microsoft.com/office/drawing/2010/main">
                  <a14:imgLayer r:embed="rId7">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1177789" y="3552417"/>
            <a:ext cx="720000" cy="7200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Breast swelling symptomp of pregnancy icon Vector Image">
            <a:extLst>
              <a:ext uri="{FF2B5EF4-FFF2-40B4-BE49-F238E27FC236}">
                <a16:creationId xmlns:a16="http://schemas.microsoft.com/office/drawing/2014/main" id="{29070DDB-F7D1-9833-6728-B3129B0DCFB3}"/>
              </a:ext>
            </a:extLst>
          </p:cNvPr>
          <p:cNvPicPr>
            <a:picLocks noChangeAspect="1" noChangeArrowheads="1"/>
          </p:cNvPicPr>
          <p:nvPr/>
        </p:nvPicPr>
        <p:blipFill rotWithShape="1">
          <a:blip r:embed="rId8">
            <a:extLst>
              <a:ext uri="{BEBA8EAE-BF5A-486C-A8C5-ECC9F3942E4B}">
                <a14:imgProps xmlns:a14="http://schemas.microsoft.com/office/drawing/2010/main">
                  <a14:imgLayer r:embed="rId9">
                    <a14:imgEffect>
                      <a14:backgroundRemoval t="9223" b="83004" l="10000" r="90000">
                        <a14:foregroundMark x1="32900" y1="24907" x2="32900" y2="24907"/>
                        <a14:foregroundMark x1="49400" y1="68889" x2="49400" y2="68889"/>
                        <a14:foregroundMark x1="47800" y1="76019" x2="47800" y2="76019"/>
                        <a14:foregroundMark x1="41000" y1="75278" x2="41000" y2="75278"/>
                        <a14:foregroundMark x1="33600" y1="65833" x2="33600" y2="65833"/>
                        <a14:foregroundMark x1="66400" y1="65556" x2="66400" y2="65556"/>
                      </a14:backgroundRemoval>
                    </a14:imgEffect>
                    <a14:imgEffect>
                      <a14:saturation sat="0"/>
                    </a14:imgEffect>
                    <a14:imgEffect>
                      <a14:brightnessContrast bright="100000" contrast="100000"/>
                    </a14:imgEffect>
                  </a14:imgLayer>
                </a14:imgProps>
              </a:ext>
              <a:ext uri="{28A0092B-C50C-407E-A947-70E740481C1C}">
                <a14:useLocalDpi xmlns:a14="http://schemas.microsoft.com/office/drawing/2010/main" val="0"/>
              </a:ext>
            </a:extLst>
          </a:blip>
          <a:srcRect b="7773"/>
          <a:stretch/>
        </p:blipFill>
        <p:spPr bwMode="auto">
          <a:xfrm>
            <a:off x="1177789" y="4814116"/>
            <a:ext cx="722854" cy="720000"/>
          </a:xfrm>
          <a:prstGeom prst="rect">
            <a:avLst/>
          </a:prstGeom>
          <a:noFill/>
        </p:spPr>
      </p:pic>
      <p:pic>
        <p:nvPicPr>
          <p:cNvPr id="1038" name="Picture 14" descr="Observation - Free signs icons">
            <a:extLst>
              <a:ext uri="{FF2B5EF4-FFF2-40B4-BE49-F238E27FC236}">
                <a16:creationId xmlns:a16="http://schemas.microsoft.com/office/drawing/2014/main" id="{48CA3203-FE48-1145-7D2F-A93C77DBC015}"/>
              </a:ext>
            </a:extLst>
          </p:cNvPr>
          <p:cNvPicPr>
            <a:picLocks noChangeAspect="1" noChangeArrowheads="1"/>
          </p:cNvPicPr>
          <p:nvPr/>
        </p:nvPicPr>
        <p:blipFill>
          <a:blip r:embed="rId10">
            <a:extLst>
              <a:ext uri="{BEBA8EAE-BF5A-486C-A8C5-ECC9F3942E4B}">
                <a14:imgProps xmlns:a14="http://schemas.microsoft.com/office/drawing/2010/main">
                  <a14:imgLayer r:embed="rId11">
                    <a14:imgEffect>
                      <a14:artisticPhotocopy/>
                    </a14:imgEffect>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168664" y="6133442"/>
            <a:ext cx="720000" cy="72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4113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500" fill="hold"/>
                                        <p:tgtEl>
                                          <p:spTgt spid="15"/>
                                        </p:tgtEl>
                                        <p:attrNameLst>
                                          <p:attrName>ppt_w</p:attrName>
                                        </p:attrNameLst>
                                      </p:cBhvr>
                                      <p:tavLst>
                                        <p:tav tm="0">
                                          <p:val>
                                            <p:fltVal val="0"/>
                                          </p:val>
                                        </p:tav>
                                        <p:tav tm="100000">
                                          <p:val>
                                            <p:strVal val="#ppt_w"/>
                                          </p:val>
                                        </p:tav>
                                      </p:tavLst>
                                    </p:anim>
                                    <p:anim calcmode="lin" valueType="num">
                                      <p:cBhvr>
                                        <p:cTn id="8" dur="500" fill="hold"/>
                                        <p:tgtEl>
                                          <p:spTgt spid="15"/>
                                        </p:tgtEl>
                                        <p:attrNameLst>
                                          <p:attrName>ppt_h</p:attrName>
                                        </p:attrNameLst>
                                      </p:cBhvr>
                                      <p:tavLst>
                                        <p:tav tm="0">
                                          <p:val>
                                            <p:fltVal val="0"/>
                                          </p:val>
                                        </p:tav>
                                        <p:tav tm="100000">
                                          <p:val>
                                            <p:strVal val="#ppt_h"/>
                                          </p:val>
                                        </p:tav>
                                      </p:tavLst>
                                    </p:anim>
                                    <p:animEffect transition="in" filter="fade">
                                      <p:cBhvr>
                                        <p:cTn id="9" dur="500"/>
                                        <p:tgtEl>
                                          <p:spTgt spid="15"/>
                                        </p:tgtEl>
                                      </p:cBhvr>
                                    </p:animEffect>
                                  </p:childTnLst>
                                </p:cTn>
                              </p:par>
                            </p:childTnLst>
                          </p:cTn>
                        </p:par>
                        <p:par>
                          <p:cTn id="10" fill="hold">
                            <p:stCondLst>
                              <p:cond delay="500"/>
                            </p:stCondLst>
                            <p:childTnLst>
                              <p:par>
                                <p:cTn id="11" presetID="2" presetClass="entr" presetSubtype="8" decel="100000" fill="hold" grpId="0" nodeType="after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750" fill="hold"/>
                                        <p:tgtEl>
                                          <p:spTgt spid="9"/>
                                        </p:tgtEl>
                                        <p:attrNameLst>
                                          <p:attrName>ppt_x</p:attrName>
                                        </p:attrNameLst>
                                      </p:cBhvr>
                                      <p:tavLst>
                                        <p:tav tm="0">
                                          <p:val>
                                            <p:strVal val="0-#ppt_w/2"/>
                                          </p:val>
                                        </p:tav>
                                        <p:tav tm="100000">
                                          <p:val>
                                            <p:strVal val="#ppt_x"/>
                                          </p:val>
                                        </p:tav>
                                      </p:tavLst>
                                    </p:anim>
                                    <p:anim calcmode="lin" valueType="num">
                                      <p:cBhvr additive="base">
                                        <p:cTn id="14" dur="750" fill="hold"/>
                                        <p:tgtEl>
                                          <p:spTgt spid="9"/>
                                        </p:tgtEl>
                                        <p:attrNameLst>
                                          <p:attrName>ppt_y</p:attrName>
                                        </p:attrNameLst>
                                      </p:cBhvr>
                                      <p:tavLst>
                                        <p:tav tm="0">
                                          <p:val>
                                            <p:strVal val="#ppt_y"/>
                                          </p:val>
                                        </p:tav>
                                        <p:tav tm="100000">
                                          <p:val>
                                            <p:strVal val="#ppt_y"/>
                                          </p:val>
                                        </p:tav>
                                      </p:tavLst>
                                    </p:anim>
                                  </p:childTnLst>
                                </p:cTn>
                              </p:par>
                            </p:childTnLst>
                          </p:cTn>
                        </p:par>
                        <p:par>
                          <p:cTn id="15" fill="hold">
                            <p:stCondLst>
                              <p:cond delay="1250"/>
                            </p:stCondLst>
                            <p:childTnLst>
                              <p:par>
                                <p:cTn id="16" presetID="10" presetClass="entr" presetSubtype="0" fill="hold" grpId="0" nodeType="after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childTnLst>
                          </p:cTn>
                        </p:par>
                        <p:par>
                          <p:cTn id="19" fill="hold">
                            <p:stCondLst>
                              <p:cond delay="1750"/>
                            </p:stCondLst>
                            <p:childTnLst>
                              <p:par>
                                <p:cTn id="20" presetID="53" presetClass="entr" presetSubtype="16" fill="hold" grpId="0" nodeType="afterEffect">
                                  <p:stCondLst>
                                    <p:cond delay="0"/>
                                  </p:stCondLst>
                                  <p:childTnLst>
                                    <p:set>
                                      <p:cBhvr>
                                        <p:cTn id="21" dur="1" fill="hold">
                                          <p:stCondLst>
                                            <p:cond delay="0"/>
                                          </p:stCondLst>
                                        </p:cTn>
                                        <p:tgtEl>
                                          <p:spTgt spid="16"/>
                                        </p:tgtEl>
                                        <p:attrNameLst>
                                          <p:attrName>style.visibility</p:attrName>
                                        </p:attrNameLst>
                                      </p:cBhvr>
                                      <p:to>
                                        <p:strVal val="visible"/>
                                      </p:to>
                                    </p:set>
                                    <p:anim calcmode="lin" valueType="num">
                                      <p:cBhvr>
                                        <p:cTn id="22" dur="500" fill="hold"/>
                                        <p:tgtEl>
                                          <p:spTgt spid="16"/>
                                        </p:tgtEl>
                                        <p:attrNameLst>
                                          <p:attrName>ppt_w</p:attrName>
                                        </p:attrNameLst>
                                      </p:cBhvr>
                                      <p:tavLst>
                                        <p:tav tm="0">
                                          <p:val>
                                            <p:fltVal val="0"/>
                                          </p:val>
                                        </p:tav>
                                        <p:tav tm="100000">
                                          <p:val>
                                            <p:strVal val="#ppt_w"/>
                                          </p:val>
                                        </p:tav>
                                      </p:tavLst>
                                    </p:anim>
                                    <p:anim calcmode="lin" valueType="num">
                                      <p:cBhvr>
                                        <p:cTn id="23" dur="500" fill="hold"/>
                                        <p:tgtEl>
                                          <p:spTgt spid="16"/>
                                        </p:tgtEl>
                                        <p:attrNameLst>
                                          <p:attrName>ppt_h</p:attrName>
                                        </p:attrNameLst>
                                      </p:cBhvr>
                                      <p:tavLst>
                                        <p:tav tm="0">
                                          <p:val>
                                            <p:fltVal val="0"/>
                                          </p:val>
                                        </p:tav>
                                        <p:tav tm="100000">
                                          <p:val>
                                            <p:strVal val="#ppt_h"/>
                                          </p:val>
                                        </p:tav>
                                      </p:tavLst>
                                    </p:anim>
                                    <p:animEffect transition="in" filter="fade">
                                      <p:cBhvr>
                                        <p:cTn id="24" dur="500"/>
                                        <p:tgtEl>
                                          <p:spTgt spid="16"/>
                                        </p:tgtEl>
                                      </p:cBhvr>
                                    </p:animEffect>
                                  </p:childTnLst>
                                </p:cTn>
                              </p:par>
                            </p:childTnLst>
                          </p:cTn>
                        </p:par>
                        <p:par>
                          <p:cTn id="25" fill="hold">
                            <p:stCondLst>
                              <p:cond delay="2250"/>
                            </p:stCondLst>
                            <p:childTnLst>
                              <p:par>
                                <p:cTn id="26" presetID="2" presetClass="entr" presetSubtype="8" decel="100000" fill="hold" grpId="0" nodeType="afterEffect">
                                  <p:stCondLst>
                                    <p:cond delay="0"/>
                                  </p:stCondLst>
                                  <p:childTnLst>
                                    <p:set>
                                      <p:cBhvr>
                                        <p:cTn id="27" dur="1" fill="hold">
                                          <p:stCondLst>
                                            <p:cond delay="0"/>
                                          </p:stCondLst>
                                        </p:cTn>
                                        <p:tgtEl>
                                          <p:spTgt spid="10"/>
                                        </p:tgtEl>
                                        <p:attrNameLst>
                                          <p:attrName>style.visibility</p:attrName>
                                        </p:attrNameLst>
                                      </p:cBhvr>
                                      <p:to>
                                        <p:strVal val="visible"/>
                                      </p:to>
                                    </p:set>
                                    <p:anim calcmode="lin" valueType="num">
                                      <p:cBhvr additive="base">
                                        <p:cTn id="28" dur="750" fill="hold"/>
                                        <p:tgtEl>
                                          <p:spTgt spid="10"/>
                                        </p:tgtEl>
                                        <p:attrNameLst>
                                          <p:attrName>ppt_x</p:attrName>
                                        </p:attrNameLst>
                                      </p:cBhvr>
                                      <p:tavLst>
                                        <p:tav tm="0">
                                          <p:val>
                                            <p:strVal val="0-#ppt_w/2"/>
                                          </p:val>
                                        </p:tav>
                                        <p:tav tm="100000">
                                          <p:val>
                                            <p:strVal val="#ppt_x"/>
                                          </p:val>
                                        </p:tav>
                                      </p:tavLst>
                                    </p:anim>
                                    <p:anim calcmode="lin" valueType="num">
                                      <p:cBhvr additive="base">
                                        <p:cTn id="29" dur="750" fill="hold"/>
                                        <p:tgtEl>
                                          <p:spTgt spid="10"/>
                                        </p:tgtEl>
                                        <p:attrNameLst>
                                          <p:attrName>ppt_y</p:attrName>
                                        </p:attrNameLst>
                                      </p:cBhvr>
                                      <p:tavLst>
                                        <p:tav tm="0">
                                          <p:val>
                                            <p:strVal val="#ppt_y"/>
                                          </p:val>
                                        </p:tav>
                                        <p:tav tm="100000">
                                          <p:val>
                                            <p:strVal val="#ppt_y"/>
                                          </p:val>
                                        </p:tav>
                                      </p:tavLst>
                                    </p:anim>
                                  </p:childTnLst>
                                </p:cTn>
                              </p:par>
                            </p:childTnLst>
                          </p:cTn>
                        </p:par>
                        <p:par>
                          <p:cTn id="30" fill="hold">
                            <p:stCondLst>
                              <p:cond delay="3000"/>
                            </p:stCondLst>
                            <p:childTnLst>
                              <p:par>
                                <p:cTn id="31" presetID="10" presetClass="entr" presetSubtype="0" fill="hold" grpId="0" nodeType="after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fade">
                                      <p:cBhvr>
                                        <p:cTn id="33" dur="500"/>
                                        <p:tgtEl>
                                          <p:spTgt spid="13"/>
                                        </p:tgtEl>
                                      </p:cBhvr>
                                    </p:animEffect>
                                  </p:childTnLst>
                                </p:cTn>
                              </p:par>
                            </p:childTnLst>
                          </p:cTn>
                        </p:par>
                        <p:par>
                          <p:cTn id="34" fill="hold">
                            <p:stCondLst>
                              <p:cond delay="3500"/>
                            </p:stCondLst>
                            <p:childTnLst>
                              <p:par>
                                <p:cTn id="35" presetID="53" presetClass="entr" presetSubtype="16" fill="hold" grpId="0" nodeType="afterEffect">
                                  <p:stCondLst>
                                    <p:cond delay="0"/>
                                  </p:stCondLst>
                                  <p:childTnLst>
                                    <p:set>
                                      <p:cBhvr>
                                        <p:cTn id="36" dur="1" fill="hold">
                                          <p:stCondLst>
                                            <p:cond delay="0"/>
                                          </p:stCondLst>
                                        </p:cTn>
                                        <p:tgtEl>
                                          <p:spTgt spid="17"/>
                                        </p:tgtEl>
                                        <p:attrNameLst>
                                          <p:attrName>style.visibility</p:attrName>
                                        </p:attrNameLst>
                                      </p:cBhvr>
                                      <p:to>
                                        <p:strVal val="visible"/>
                                      </p:to>
                                    </p:set>
                                    <p:anim calcmode="lin" valueType="num">
                                      <p:cBhvr>
                                        <p:cTn id="37" dur="500" fill="hold"/>
                                        <p:tgtEl>
                                          <p:spTgt spid="17"/>
                                        </p:tgtEl>
                                        <p:attrNameLst>
                                          <p:attrName>ppt_w</p:attrName>
                                        </p:attrNameLst>
                                      </p:cBhvr>
                                      <p:tavLst>
                                        <p:tav tm="0">
                                          <p:val>
                                            <p:fltVal val="0"/>
                                          </p:val>
                                        </p:tav>
                                        <p:tav tm="100000">
                                          <p:val>
                                            <p:strVal val="#ppt_w"/>
                                          </p:val>
                                        </p:tav>
                                      </p:tavLst>
                                    </p:anim>
                                    <p:anim calcmode="lin" valueType="num">
                                      <p:cBhvr>
                                        <p:cTn id="38" dur="500" fill="hold"/>
                                        <p:tgtEl>
                                          <p:spTgt spid="17"/>
                                        </p:tgtEl>
                                        <p:attrNameLst>
                                          <p:attrName>ppt_h</p:attrName>
                                        </p:attrNameLst>
                                      </p:cBhvr>
                                      <p:tavLst>
                                        <p:tav tm="0">
                                          <p:val>
                                            <p:fltVal val="0"/>
                                          </p:val>
                                        </p:tav>
                                        <p:tav tm="100000">
                                          <p:val>
                                            <p:strVal val="#ppt_h"/>
                                          </p:val>
                                        </p:tav>
                                      </p:tavLst>
                                    </p:anim>
                                    <p:animEffect transition="in" filter="fade">
                                      <p:cBhvr>
                                        <p:cTn id="39" dur="500"/>
                                        <p:tgtEl>
                                          <p:spTgt spid="17"/>
                                        </p:tgtEl>
                                      </p:cBhvr>
                                    </p:animEffect>
                                  </p:childTnLst>
                                </p:cTn>
                              </p:par>
                            </p:childTnLst>
                          </p:cTn>
                        </p:par>
                        <p:par>
                          <p:cTn id="40" fill="hold">
                            <p:stCondLst>
                              <p:cond delay="4000"/>
                            </p:stCondLst>
                            <p:childTnLst>
                              <p:par>
                                <p:cTn id="41" presetID="2" presetClass="entr" presetSubtype="8" decel="100000" fill="hold" grpId="0" nodeType="afterEffect">
                                  <p:stCondLst>
                                    <p:cond delay="0"/>
                                  </p:stCondLst>
                                  <p:childTnLst>
                                    <p:set>
                                      <p:cBhvr>
                                        <p:cTn id="42" dur="1" fill="hold">
                                          <p:stCondLst>
                                            <p:cond delay="0"/>
                                          </p:stCondLst>
                                        </p:cTn>
                                        <p:tgtEl>
                                          <p:spTgt spid="11"/>
                                        </p:tgtEl>
                                        <p:attrNameLst>
                                          <p:attrName>style.visibility</p:attrName>
                                        </p:attrNameLst>
                                      </p:cBhvr>
                                      <p:to>
                                        <p:strVal val="visible"/>
                                      </p:to>
                                    </p:set>
                                    <p:anim calcmode="lin" valueType="num">
                                      <p:cBhvr additive="base">
                                        <p:cTn id="43" dur="750" fill="hold"/>
                                        <p:tgtEl>
                                          <p:spTgt spid="11"/>
                                        </p:tgtEl>
                                        <p:attrNameLst>
                                          <p:attrName>ppt_x</p:attrName>
                                        </p:attrNameLst>
                                      </p:cBhvr>
                                      <p:tavLst>
                                        <p:tav tm="0">
                                          <p:val>
                                            <p:strVal val="0-#ppt_w/2"/>
                                          </p:val>
                                        </p:tav>
                                        <p:tav tm="100000">
                                          <p:val>
                                            <p:strVal val="#ppt_x"/>
                                          </p:val>
                                        </p:tav>
                                      </p:tavLst>
                                    </p:anim>
                                    <p:anim calcmode="lin" valueType="num">
                                      <p:cBhvr additive="base">
                                        <p:cTn id="44" dur="750" fill="hold"/>
                                        <p:tgtEl>
                                          <p:spTgt spid="11"/>
                                        </p:tgtEl>
                                        <p:attrNameLst>
                                          <p:attrName>ppt_y</p:attrName>
                                        </p:attrNameLst>
                                      </p:cBhvr>
                                      <p:tavLst>
                                        <p:tav tm="0">
                                          <p:val>
                                            <p:strVal val="#ppt_y"/>
                                          </p:val>
                                        </p:tav>
                                        <p:tav tm="100000">
                                          <p:val>
                                            <p:strVal val="#ppt_y"/>
                                          </p:val>
                                        </p:tav>
                                      </p:tavLst>
                                    </p:anim>
                                  </p:childTnLst>
                                </p:cTn>
                              </p:par>
                            </p:childTnLst>
                          </p:cTn>
                        </p:par>
                        <p:par>
                          <p:cTn id="45" fill="hold">
                            <p:stCondLst>
                              <p:cond delay="4750"/>
                            </p:stCondLst>
                            <p:childTnLst>
                              <p:par>
                                <p:cTn id="46" presetID="10" presetClass="entr" presetSubtype="0" fill="hold" grpId="0" nodeType="afterEffect">
                                  <p:stCondLst>
                                    <p:cond delay="0"/>
                                  </p:stCondLst>
                                  <p:childTnLst>
                                    <p:set>
                                      <p:cBhvr>
                                        <p:cTn id="47" dur="1" fill="hold">
                                          <p:stCondLst>
                                            <p:cond delay="0"/>
                                          </p:stCondLst>
                                        </p:cTn>
                                        <p:tgtEl>
                                          <p:spTgt spid="14"/>
                                        </p:tgtEl>
                                        <p:attrNameLst>
                                          <p:attrName>style.visibility</p:attrName>
                                        </p:attrNameLst>
                                      </p:cBhvr>
                                      <p:to>
                                        <p:strVal val="visible"/>
                                      </p:to>
                                    </p:set>
                                    <p:animEffect transition="in" filter="fade">
                                      <p:cBhvr>
                                        <p:cTn id="48" dur="500"/>
                                        <p:tgtEl>
                                          <p:spTgt spid="14"/>
                                        </p:tgtEl>
                                      </p:cBhvr>
                                    </p:animEffect>
                                  </p:childTnLst>
                                </p:cTn>
                              </p:par>
                            </p:childTnLst>
                          </p:cTn>
                        </p:par>
                        <p:par>
                          <p:cTn id="49" fill="hold">
                            <p:stCondLst>
                              <p:cond delay="5250"/>
                            </p:stCondLst>
                            <p:childTnLst>
                              <p:par>
                                <p:cTn id="50" presetID="53" presetClass="entr" presetSubtype="16" fill="hold" grpId="0" nodeType="afterEffect">
                                  <p:stCondLst>
                                    <p:cond delay="0"/>
                                  </p:stCondLst>
                                  <p:childTnLst>
                                    <p:set>
                                      <p:cBhvr>
                                        <p:cTn id="51" dur="1" fill="hold">
                                          <p:stCondLst>
                                            <p:cond delay="0"/>
                                          </p:stCondLst>
                                        </p:cTn>
                                        <p:tgtEl>
                                          <p:spTgt spid="22"/>
                                        </p:tgtEl>
                                        <p:attrNameLst>
                                          <p:attrName>style.visibility</p:attrName>
                                        </p:attrNameLst>
                                      </p:cBhvr>
                                      <p:to>
                                        <p:strVal val="visible"/>
                                      </p:to>
                                    </p:set>
                                    <p:anim calcmode="lin" valueType="num">
                                      <p:cBhvr>
                                        <p:cTn id="52" dur="500" fill="hold"/>
                                        <p:tgtEl>
                                          <p:spTgt spid="22"/>
                                        </p:tgtEl>
                                        <p:attrNameLst>
                                          <p:attrName>ppt_w</p:attrName>
                                        </p:attrNameLst>
                                      </p:cBhvr>
                                      <p:tavLst>
                                        <p:tav tm="0">
                                          <p:val>
                                            <p:fltVal val="0"/>
                                          </p:val>
                                        </p:tav>
                                        <p:tav tm="100000">
                                          <p:val>
                                            <p:strVal val="#ppt_w"/>
                                          </p:val>
                                        </p:tav>
                                      </p:tavLst>
                                    </p:anim>
                                    <p:anim calcmode="lin" valueType="num">
                                      <p:cBhvr>
                                        <p:cTn id="53" dur="500" fill="hold"/>
                                        <p:tgtEl>
                                          <p:spTgt spid="22"/>
                                        </p:tgtEl>
                                        <p:attrNameLst>
                                          <p:attrName>ppt_h</p:attrName>
                                        </p:attrNameLst>
                                      </p:cBhvr>
                                      <p:tavLst>
                                        <p:tav tm="0">
                                          <p:val>
                                            <p:fltVal val="0"/>
                                          </p:val>
                                        </p:tav>
                                        <p:tav tm="100000">
                                          <p:val>
                                            <p:strVal val="#ppt_h"/>
                                          </p:val>
                                        </p:tav>
                                      </p:tavLst>
                                    </p:anim>
                                    <p:animEffect transition="in" filter="fade">
                                      <p:cBhvr>
                                        <p:cTn id="54" dur="500"/>
                                        <p:tgtEl>
                                          <p:spTgt spid="22"/>
                                        </p:tgtEl>
                                      </p:cBhvr>
                                    </p:animEffect>
                                  </p:childTnLst>
                                </p:cTn>
                              </p:par>
                            </p:childTnLst>
                          </p:cTn>
                        </p:par>
                        <p:par>
                          <p:cTn id="55" fill="hold">
                            <p:stCondLst>
                              <p:cond delay="5750"/>
                            </p:stCondLst>
                            <p:childTnLst>
                              <p:par>
                                <p:cTn id="56" presetID="2" presetClass="entr" presetSubtype="8" decel="100000" fill="hold" grpId="0" nodeType="afterEffect">
                                  <p:stCondLst>
                                    <p:cond delay="0"/>
                                  </p:stCondLst>
                                  <p:childTnLst>
                                    <p:set>
                                      <p:cBhvr>
                                        <p:cTn id="57" dur="1" fill="hold">
                                          <p:stCondLst>
                                            <p:cond delay="0"/>
                                          </p:stCondLst>
                                        </p:cTn>
                                        <p:tgtEl>
                                          <p:spTgt spid="8"/>
                                        </p:tgtEl>
                                        <p:attrNameLst>
                                          <p:attrName>style.visibility</p:attrName>
                                        </p:attrNameLst>
                                      </p:cBhvr>
                                      <p:to>
                                        <p:strVal val="visible"/>
                                      </p:to>
                                    </p:set>
                                    <p:anim calcmode="lin" valueType="num">
                                      <p:cBhvr additive="base">
                                        <p:cTn id="58" dur="750" fill="hold"/>
                                        <p:tgtEl>
                                          <p:spTgt spid="8"/>
                                        </p:tgtEl>
                                        <p:attrNameLst>
                                          <p:attrName>ppt_x</p:attrName>
                                        </p:attrNameLst>
                                      </p:cBhvr>
                                      <p:tavLst>
                                        <p:tav tm="0">
                                          <p:val>
                                            <p:strVal val="0-#ppt_w/2"/>
                                          </p:val>
                                        </p:tav>
                                        <p:tav tm="100000">
                                          <p:val>
                                            <p:strVal val="#ppt_x"/>
                                          </p:val>
                                        </p:tav>
                                      </p:tavLst>
                                    </p:anim>
                                    <p:anim calcmode="lin" valueType="num">
                                      <p:cBhvr additive="base">
                                        <p:cTn id="59" dur="750" fill="hold"/>
                                        <p:tgtEl>
                                          <p:spTgt spid="8"/>
                                        </p:tgtEl>
                                        <p:attrNameLst>
                                          <p:attrName>ppt_y</p:attrName>
                                        </p:attrNameLst>
                                      </p:cBhvr>
                                      <p:tavLst>
                                        <p:tav tm="0">
                                          <p:val>
                                            <p:strVal val="#ppt_y"/>
                                          </p:val>
                                        </p:tav>
                                        <p:tav tm="100000">
                                          <p:val>
                                            <p:strVal val="#ppt_y"/>
                                          </p:val>
                                        </p:tav>
                                      </p:tavLst>
                                    </p:anim>
                                  </p:childTnLst>
                                </p:cTn>
                              </p:par>
                            </p:childTnLst>
                          </p:cTn>
                        </p:par>
                        <p:par>
                          <p:cTn id="60" fill="hold">
                            <p:stCondLst>
                              <p:cond delay="6500"/>
                            </p:stCondLst>
                            <p:childTnLst>
                              <p:par>
                                <p:cTn id="61" presetID="10" presetClass="entr" presetSubtype="0" fill="hold" grpId="0" nodeType="afterEffect">
                                  <p:stCondLst>
                                    <p:cond delay="0"/>
                                  </p:stCondLst>
                                  <p:childTnLst>
                                    <p:set>
                                      <p:cBhvr>
                                        <p:cTn id="62" dur="1" fill="hold">
                                          <p:stCondLst>
                                            <p:cond delay="0"/>
                                          </p:stCondLst>
                                        </p:cTn>
                                        <p:tgtEl>
                                          <p:spTgt spid="21"/>
                                        </p:tgtEl>
                                        <p:attrNameLst>
                                          <p:attrName>style.visibility</p:attrName>
                                        </p:attrNameLst>
                                      </p:cBhvr>
                                      <p:to>
                                        <p:strVal val="visible"/>
                                      </p:to>
                                    </p:set>
                                    <p:animEffect transition="in" filter="fade">
                                      <p:cBhvr>
                                        <p:cTn id="63"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p:bldP spid="13" grpId="0"/>
      <p:bldP spid="14" grpId="0"/>
      <p:bldP spid="15" grpId="0" animBg="1"/>
      <p:bldP spid="16" grpId="0" animBg="1"/>
      <p:bldP spid="17" grpId="0" animBg="1"/>
      <p:bldP spid="21" grpId="0"/>
      <p:bldP spid="2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B71492-4B6F-0483-8821-AED500662F7F}"/>
            </a:ext>
          </a:extLst>
        </p:cNvPr>
        <p:cNvGrpSpPr/>
        <p:nvPr/>
      </p:nvGrpSpPr>
      <p:grpSpPr>
        <a:xfrm>
          <a:off x="0" y="0"/>
          <a:ext cx="0" cy="0"/>
          <a:chOff x="0" y="0"/>
          <a:chExt cx="0" cy="0"/>
        </a:xfrm>
      </p:grpSpPr>
      <p:pic>
        <p:nvPicPr>
          <p:cNvPr id="28" name="Picture 27" descr="A green and white logo&#10;&#10;AI-generated content may be incorrect.">
            <a:extLst>
              <a:ext uri="{FF2B5EF4-FFF2-40B4-BE49-F238E27FC236}">
                <a16:creationId xmlns:a16="http://schemas.microsoft.com/office/drawing/2014/main" id="{7591C3FD-BBA2-BB73-DD15-A4A9B4347C0D}"/>
              </a:ext>
            </a:extLst>
          </p:cNvPr>
          <p:cNvPicPr>
            <a:picLocks noChangeAspect="1"/>
          </p:cNvPicPr>
          <p:nvPr/>
        </p:nvPicPr>
        <p:blipFill>
          <a:blip r:embed="rId3"/>
          <a:stretch>
            <a:fillRect/>
          </a:stretch>
        </p:blipFill>
        <p:spPr>
          <a:xfrm>
            <a:off x="13001903" y="176700"/>
            <a:ext cx="1080000" cy="1004400"/>
          </a:xfrm>
          <a:prstGeom prst="rect">
            <a:avLst/>
          </a:prstGeom>
        </p:spPr>
      </p:pic>
      <p:sp>
        <p:nvSpPr>
          <p:cNvPr id="29" name="Rectangle 28">
            <a:extLst>
              <a:ext uri="{FF2B5EF4-FFF2-40B4-BE49-F238E27FC236}">
                <a16:creationId xmlns:a16="http://schemas.microsoft.com/office/drawing/2014/main" id="{DC8575B3-02CC-47EE-367F-FFF9929F4D6D}"/>
              </a:ext>
            </a:extLst>
          </p:cNvPr>
          <p:cNvSpPr/>
          <p:nvPr/>
        </p:nvSpPr>
        <p:spPr bwMode="auto">
          <a:xfrm>
            <a:off x="588215" y="1341620"/>
            <a:ext cx="13514039" cy="45719"/>
          </a:xfrm>
          <a:prstGeom prst="rect">
            <a:avLst/>
          </a:prstGeom>
          <a:gradFill flip="none" rotWithShape="1">
            <a:gsLst>
              <a:gs pos="31000">
                <a:srgbClr val="8AB097"/>
              </a:gs>
              <a:gs pos="0">
                <a:schemeClr val="accent1">
                  <a:lumMod val="5000"/>
                  <a:lumOff val="95000"/>
                </a:schemeClr>
              </a:gs>
              <a:gs pos="100000">
                <a:srgbClr val="4A8156"/>
              </a:gs>
            </a:gsLst>
            <a:lin ang="10800000" scaled="1"/>
            <a:tileRect/>
          </a:gradFill>
          <a:ln w="9525" cap="flat" cmpd="sng" algn="ctr">
            <a:noFill/>
            <a:prstDash val="solid"/>
            <a:round/>
            <a:headEnd type="none" w="med" len="med"/>
            <a:tailEnd type="none" w="med" len="med"/>
          </a:ln>
          <a:effectLst/>
        </p:spPr>
        <p:txBody>
          <a:bodyPr vert="horz" wrap="square" lIns="72000" tIns="72000" rIns="72000" bIns="72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Wingdings" pitchFamily="2" charset="2"/>
              <a:buNone/>
              <a:tabLst/>
            </a:pPr>
            <a:endParaRPr kumimoji="0" lang="en-US" sz="1600" b="0" i="0" u="none" strike="noStrike" cap="none" normalizeH="0" baseline="0" dirty="0">
              <a:ln>
                <a:noFill/>
              </a:ln>
              <a:solidFill>
                <a:schemeClr val="tx1"/>
              </a:solidFill>
              <a:effectLst/>
              <a:latin typeface="Arial" pitchFamily="34" charset="0"/>
            </a:endParaRPr>
          </a:p>
        </p:txBody>
      </p:sp>
      <p:sp>
        <p:nvSpPr>
          <p:cNvPr id="30" name="Rectangle 29">
            <a:extLst>
              <a:ext uri="{FF2B5EF4-FFF2-40B4-BE49-F238E27FC236}">
                <a16:creationId xmlns:a16="http://schemas.microsoft.com/office/drawing/2014/main" id="{4496DB3F-8E37-FD38-B988-8C466C612536}"/>
              </a:ext>
            </a:extLst>
          </p:cNvPr>
          <p:cNvSpPr/>
          <p:nvPr/>
        </p:nvSpPr>
        <p:spPr bwMode="auto">
          <a:xfrm>
            <a:off x="558180" y="7719060"/>
            <a:ext cx="13514039" cy="45719"/>
          </a:xfrm>
          <a:prstGeom prst="rect">
            <a:avLst/>
          </a:prstGeom>
          <a:gradFill flip="none" rotWithShape="1">
            <a:gsLst>
              <a:gs pos="31000">
                <a:srgbClr val="8AB097"/>
              </a:gs>
              <a:gs pos="0">
                <a:schemeClr val="accent1">
                  <a:lumMod val="5000"/>
                  <a:lumOff val="95000"/>
                </a:schemeClr>
              </a:gs>
              <a:gs pos="100000">
                <a:srgbClr val="4A8156"/>
              </a:gs>
            </a:gsLst>
            <a:lin ang="10800000" scaled="1"/>
            <a:tileRect/>
          </a:gradFill>
          <a:ln w="9525" cap="flat" cmpd="sng" algn="ctr">
            <a:noFill/>
            <a:prstDash val="solid"/>
            <a:round/>
            <a:headEnd type="none" w="med" len="med"/>
            <a:tailEnd type="none" w="med" len="med"/>
          </a:ln>
          <a:effectLst/>
        </p:spPr>
        <p:txBody>
          <a:bodyPr vert="horz" wrap="square" lIns="72000" tIns="72000" rIns="72000" bIns="72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Wingdings" pitchFamily="2" charset="2"/>
              <a:buNone/>
              <a:tabLst/>
            </a:pPr>
            <a:endParaRPr kumimoji="0" lang="en-US" sz="1600" b="0" i="0" u="none" strike="noStrike" cap="none" normalizeH="0" baseline="0" dirty="0">
              <a:ln>
                <a:noFill/>
              </a:ln>
              <a:solidFill>
                <a:schemeClr val="tx1"/>
              </a:solidFill>
              <a:effectLst/>
              <a:latin typeface="Arial" pitchFamily="34" charset="0"/>
            </a:endParaRPr>
          </a:p>
        </p:txBody>
      </p:sp>
      <p:sp>
        <p:nvSpPr>
          <p:cNvPr id="31" name="Title 4">
            <a:extLst>
              <a:ext uri="{FF2B5EF4-FFF2-40B4-BE49-F238E27FC236}">
                <a16:creationId xmlns:a16="http://schemas.microsoft.com/office/drawing/2014/main" id="{7654D570-7C5F-94D0-B082-587B08A59F03}"/>
              </a:ext>
            </a:extLst>
          </p:cNvPr>
          <p:cNvSpPr txBox="1">
            <a:spLocks/>
          </p:cNvSpPr>
          <p:nvPr/>
        </p:nvSpPr>
        <p:spPr>
          <a:xfrm>
            <a:off x="588216" y="487680"/>
            <a:ext cx="11931185" cy="6934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200" dirty="0">
                <a:latin typeface="Unbounded" pitchFamily="34" charset="0"/>
              </a:rPr>
              <a:t>Current DL Models For Breast Cancer &amp; Their Limitations</a:t>
            </a:r>
          </a:p>
        </p:txBody>
      </p:sp>
      <p:sp>
        <p:nvSpPr>
          <p:cNvPr id="96" name="Oval 95">
            <a:extLst>
              <a:ext uri="{FF2B5EF4-FFF2-40B4-BE49-F238E27FC236}">
                <a16:creationId xmlns:a16="http://schemas.microsoft.com/office/drawing/2014/main" id="{15F9E255-61F9-4DFF-8290-1A613DA1B5BB}"/>
              </a:ext>
            </a:extLst>
          </p:cNvPr>
          <p:cNvSpPr/>
          <p:nvPr/>
        </p:nvSpPr>
        <p:spPr>
          <a:xfrm>
            <a:off x="2560456" y="6396867"/>
            <a:ext cx="3766861" cy="239629"/>
          </a:xfrm>
          <a:prstGeom prst="ellipse">
            <a:avLst/>
          </a:prstGeom>
          <a:solidFill>
            <a:schemeClr val="tx2">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grpSp>
        <p:nvGrpSpPr>
          <p:cNvPr id="97" name="Group 96">
            <a:extLst>
              <a:ext uri="{FF2B5EF4-FFF2-40B4-BE49-F238E27FC236}">
                <a16:creationId xmlns:a16="http://schemas.microsoft.com/office/drawing/2014/main" id="{A28A538E-F790-4BB0-9674-B81DBD97DE06}"/>
              </a:ext>
            </a:extLst>
          </p:cNvPr>
          <p:cNvGrpSpPr/>
          <p:nvPr/>
        </p:nvGrpSpPr>
        <p:grpSpPr>
          <a:xfrm>
            <a:off x="2837650" y="2191214"/>
            <a:ext cx="3359467" cy="4325468"/>
            <a:chOff x="1954212" y="1428826"/>
            <a:chExt cx="3359467" cy="4325468"/>
          </a:xfrm>
        </p:grpSpPr>
        <p:sp>
          <p:nvSpPr>
            <p:cNvPr id="98" name="Freeform 6">
              <a:extLst>
                <a:ext uri="{FF2B5EF4-FFF2-40B4-BE49-F238E27FC236}">
                  <a16:creationId xmlns:a16="http://schemas.microsoft.com/office/drawing/2014/main" id="{9BA7F78A-5B92-4949-8F8C-8ECC299BC8FB}"/>
                </a:ext>
              </a:extLst>
            </p:cNvPr>
            <p:cNvSpPr>
              <a:spLocks/>
            </p:cNvSpPr>
            <p:nvPr/>
          </p:nvSpPr>
          <p:spPr bwMode="auto">
            <a:xfrm>
              <a:off x="1978823" y="5068250"/>
              <a:ext cx="79987" cy="116905"/>
            </a:xfrm>
            <a:custGeom>
              <a:avLst/>
              <a:gdLst>
                <a:gd name="T0" fmla="*/ 0 w 13"/>
                <a:gd name="T1" fmla="*/ 3 h 19"/>
                <a:gd name="T2" fmla="*/ 4 w 13"/>
                <a:gd name="T3" fmla="*/ 0 h 19"/>
                <a:gd name="T4" fmla="*/ 10 w 13"/>
                <a:gd name="T5" fmla="*/ 5 h 19"/>
                <a:gd name="T6" fmla="*/ 5 w 13"/>
                <a:gd name="T7" fmla="*/ 18 h 19"/>
                <a:gd name="T8" fmla="*/ 0 w 13"/>
                <a:gd name="T9" fmla="*/ 15 h 19"/>
                <a:gd name="T10" fmla="*/ 0 w 13"/>
                <a:gd name="T11" fmla="*/ 3 h 19"/>
              </a:gdLst>
              <a:ahLst/>
              <a:cxnLst>
                <a:cxn ang="0">
                  <a:pos x="T0" y="T1"/>
                </a:cxn>
                <a:cxn ang="0">
                  <a:pos x="T2" y="T3"/>
                </a:cxn>
                <a:cxn ang="0">
                  <a:pos x="T4" y="T5"/>
                </a:cxn>
                <a:cxn ang="0">
                  <a:pos x="T6" y="T7"/>
                </a:cxn>
                <a:cxn ang="0">
                  <a:pos x="T8" y="T9"/>
                </a:cxn>
                <a:cxn ang="0">
                  <a:pos x="T10" y="T11"/>
                </a:cxn>
              </a:cxnLst>
              <a:rect l="0" t="0" r="r" b="b"/>
              <a:pathLst>
                <a:path w="13" h="19">
                  <a:moveTo>
                    <a:pt x="0" y="3"/>
                  </a:moveTo>
                  <a:cubicBezTo>
                    <a:pt x="2" y="2"/>
                    <a:pt x="3" y="1"/>
                    <a:pt x="4" y="0"/>
                  </a:cubicBezTo>
                  <a:cubicBezTo>
                    <a:pt x="6" y="2"/>
                    <a:pt x="8" y="3"/>
                    <a:pt x="10" y="5"/>
                  </a:cubicBezTo>
                  <a:cubicBezTo>
                    <a:pt x="13" y="10"/>
                    <a:pt x="11" y="17"/>
                    <a:pt x="5" y="18"/>
                  </a:cubicBezTo>
                  <a:cubicBezTo>
                    <a:pt x="4" y="19"/>
                    <a:pt x="2" y="17"/>
                    <a:pt x="0" y="15"/>
                  </a:cubicBezTo>
                  <a:cubicBezTo>
                    <a:pt x="7" y="11"/>
                    <a:pt x="5" y="7"/>
                    <a:pt x="0"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99" name="Freeform 7">
              <a:extLst>
                <a:ext uri="{FF2B5EF4-FFF2-40B4-BE49-F238E27FC236}">
                  <a16:creationId xmlns:a16="http://schemas.microsoft.com/office/drawing/2014/main" id="{F5C40D60-8578-40FF-BE1E-194917DCCA2D}"/>
                </a:ext>
              </a:extLst>
            </p:cNvPr>
            <p:cNvSpPr>
              <a:spLocks/>
            </p:cNvSpPr>
            <p:nvPr/>
          </p:nvSpPr>
          <p:spPr bwMode="auto">
            <a:xfrm>
              <a:off x="4559953" y="2653247"/>
              <a:ext cx="55376" cy="67682"/>
            </a:xfrm>
            <a:custGeom>
              <a:avLst/>
              <a:gdLst>
                <a:gd name="T0" fmla="*/ 0 w 9"/>
                <a:gd name="T1" fmla="*/ 10 h 11"/>
                <a:gd name="T2" fmla="*/ 2 w 9"/>
                <a:gd name="T3" fmla="*/ 1 h 11"/>
                <a:gd name="T4" fmla="*/ 8 w 9"/>
                <a:gd name="T5" fmla="*/ 1 h 11"/>
                <a:gd name="T6" fmla="*/ 9 w 9"/>
                <a:gd name="T7" fmla="*/ 3 h 11"/>
                <a:gd name="T8" fmla="*/ 8 w 9"/>
                <a:gd name="T9" fmla="*/ 4 h 11"/>
                <a:gd name="T10" fmla="*/ 2 w 9"/>
                <a:gd name="T11" fmla="*/ 11 h 11"/>
                <a:gd name="T12" fmla="*/ 0 w 9"/>
                <a:gd name="T13" fmla="*/ 10 h 11"/>
              </a:gdLst>
              <a:ahLst/>
              <a:cxnLst>
                <a:cxn ang="0">
                  <a:pos x="T0" y="T1"/>
                </a:cxn>
                <a:cxn ang="0">
                  <a:pos x="T2" y="T3"/>
                </a:cxn>
                <a:cxn ang="0">
                  <a:pos x="T4" y="T5"/>
                </a:cxn>
                <a:cxn ang="0">
                  <a:pos x="T6" y="T7"/>
                </a:cxn>
                <a:cxn ang="0">
                  <a:pos x="T8" y="T9"/>
                </a:cxn>
                <a:cxn ang="0">
                  <a:pos x="T10" y="T11"/>
                </a:cxn>
                <a:cxn ang="0">
                  <a:pos x="T12" y="T13"/>
                </a:cxn>
              </a:cxnLst>
              <a:rect l="0" t="0" r="r" b="b"/>
              <a:pathLst>
                <a:path w="9" h="11">
                  <a:moveTo>
                    <a:pt x="0" y="10"/>
                  </a:moveTo>
                  <a:cubicBezTo>
                    <a:pt x="1" y="7"/>
                    <a:pt x="1" y="4"/>
                    <a:pt x="2" y="1"/>
                  </a:cubicBezTo>
                  <a:cubicBezTo>
                    <a:pt x="2" y="0"/>
                    <a:pt x="6" y="1"/>
                    <a:pt x="8" y="1"/>
                  </a:cubicBezTo>
                  <a:cubicBezTo>
                    <a:pt x="9" y="1"/>
                    <a:pt x="9" y="2"/>
                    <a:pt x="9" y="3"/>
                  </a:cubicBezTo>
                  <a:cubicBezTo>
                    <a:pt x="9" y="3"/>
                    <a:pt x="8" y="4"/>
                    <a:pt x="8" y="4"/>
                  </a:cubicBezTo>
                  <a:cubicBezTo>
                    <a:pt x="3" y="3"/>
                    <a:pt x="2" y="7"/>
                    <a:pt x="2" y="11"/>
                  </a:cubicBezTo>
                  <a:cubicBezTo>
                    <a:pt x="1" y="11"/>
                    <a:pt x="1" y="10"/>
                    <a:pt x="0" y="1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100" name="Freeform 9">
              <a:extLst>
                <a:ext uri="{FF2B5EF4-FFF2-40B4-BE49-F238E27FC236}">
                  <a16:creationId xmlns:a16="http://schemas.microsoft.com/office/drawing/2014/main" id="{9AEF8173-5C3F-4A95-AFA5-151718BC3682}"/>
                </a:ext>
              </a:extLst>
            </p:cNvPr>
            <p:cNvSpPr>
              <a:spLocks noEditPoints="1"/>
            </p:cNvSpPr>
            <p:nvPr/>
          </p:nvSpPr>
          <p:spPr bwMode="auto">
            <a:xfrm>
              <a:off x="1954212" y="1428826"/>
              <a:ext cx="3359467" cy="4325468"/>
            </a:xfrm>
            <a:custGeom>
              <a:avLst/>
              <a:gdLst>
                <a:gd name="T0" fmla="*/ 519 w 543"/>
                <a:gd name="T1" fmla="*/ 420 h 700"/>
                <a:gd name="T2" fmla="*/ 452 w 543"/>
                <a:gd name="T3" fmla="*/ 344 h 700"/>
                <a:gd name="T4" fmla="*/ 451 w 543"/>
                <a:gd name="T5" fmla="*/ 131 h 700"/>
                <a:gd name="T6" fmla="*/ 353 w 543"/>
                <a:gd name="T7" fmla="*/ 120 h 700"/>
                <a:gd name="T8" fmla="*/ 350 w 543"/>
                <a:gd name="T9" fmla="*/ 120 h 700"/>
                <a:gd name="T10" fmla="*/ 347 w 543"/>
                <a:gd name="T11" fmla="*/ 93 h 700"/>
                <a:gd name="T12" fmla="*/ 309 w 543"/>
                <a:gd name="T13" fmla="*/ 76 h 700"/>
                <a:gd name="T14" fmla="*/ 273 w 543"/>
                <a:gd name="T15" fmla="*/ 18 h 700"/>
                <a:gd name="T16" fmla="*/ 261 w 543"/>
                <a:gd name="T17" fmla="*/ 10 h 700"/>
                <a:gd name="T18" fmla="*/ 234 w 543"/>
                <a:gd name="T19" fmla="*/ 2 h 700"/>
                <a:gd name="T20" fmla="*/ 231 w 543"/>
                <a:gd name="T21" fmla="*/ 2 h 700"/>
                <a:gd name="T22" fmla="*/ 150 w 543"/>
                <a:gd name="T23" fmla="*/ 69 h 700"/>
                <a:gd name="T24" fmla="*/ 123 w 543"/>
                <a:gd name="T25" fmla="*/ 75 h 700"/>
                <a:gd name="T26" fmla="*/ 105 w 543"/>
                <a:gd name="T27" fmla="*/ 114 h 700"/>
                <a:gd name="T28" fmla="*/ 18 w 543"/>
                <a:gd name="T29" fmla="*/ 120 h 700"/>
                <a:gd name="T30" fmla="*/ 0 w 543"/>
                <a:gd name="T31" fmla="*/ 371 h 700"/>
                <a:gd name="T32" fmla="*/ 0 w 543"/>
                <a:gd name="T33" fmla="*/ 606 h 700"/>
                <a:gd name="T34" fmla="*/ 0 w 543"/>
                <a:gd name="T35" fmla="*/ 607 h 700"/>
                <a:gd name="T36" fmla="*/ 19 w 543"/>
                <a:gd name="T37" fmla="*/ 621 h 700"/>
                <a:gd name="T38" fmla="*/ 206 w 543"/>
                <a:gd name="T39" fmla="*/ 625 h 700"/>
                <a:gd name="T40" fmla="*/ 321 w 543"/>
                <a:gd name="T41" fmla="*/ 695 h 700"/>
                <a:gd name="T42" fmla="*/ 478 w 543"/>
                <a:gd name="T43" fmla="*/ 651 h 700"/>
                <a:gd name="T44" fmla="*/ 538 w 543"/>
                <a:gd name="T45" fmla="*/ 473 h 700"/>
                <a:gd name="T46" fmla="*/ 215 w 543"/>
                <a:gd name="T47" fmla="*/ 35 h 700"/>
                <a:gd name="T48" fmla="*/ 255 w 543"/>
                <a:gd name="T49" fmla="*/ 45 h 700"/>
                <a:gd name="T50" fmla="*/ 261 w 543"/>
                <a:gd name="T51" fmla="*/ 51 h 700"/>
                <a:gd name="T52" fmla="*/ 271 w 543"/>
                <a:gd name="T53" fmla="*/ 76 h 700"/>
                <a:gd name="T54" fmla="*/ 181 w 543"/>
                <a:gd name="T55" fmla="*/ 75 h 700"/>
                <a:gd name="T56" fmla="*/ 137 w 543"/>
                <a:gd name="T57" fmla="*/ 107 h 700"/>
                <a:gd name="T58" fmla="*/ 309 w 543"/>
                <a:gd name="T59" fmla="*/ 108 h 700"/>
                <a:gd name="T60" fmla="*/ 315 w 543"/>
                <a:gd name="T61" fmla="*/ 160 h 700"/>
                <a:gd name="T62" fmla="*/ 261 w 543"/>
                <a:gd name="T63" fmla="*/ 166 h 700"/>
                <a:gd name="T64" fmla="*/ 136 w 543"/>
                <a:gd name="T65" fmla="*/ 160 h 700"/>
                <a:gd name="T66" fmla="*/ 183 w 543"/>
                <a:gd name="T67" fmla="*/ 588 h 700"/>
                <a:gd name="T68" fmla="*/ 32 w 543"/>
                <a:gd name="T69" fmla="*/ 290 h 700"/>
                <a:gd name="T70" fmla="*/ 38 w 543"/>
                <a:gd name="T71" fmla="*/ 152 h 700"/>
                <a:gd name="T72" fmla="*/ 105 w 543"/>
                <a:gd name="T73" fmla="*/ 158 h 700"/>
                <a:gd name="T74" fmla="*/ 123 w 543"/>
                <a:gd name="T75" fmla="*/ 197 h 700"/>
                <a:gd name="T76" fmla="*/ 329 w 543"/>
                <a:gd name="T77" fmla="*/ 197 h 700"/>
                <a:gd name="T78" fmla="*/ 347 w 543"/>
                <a:gd name="T79" fmla="*/ 158 h 700"/>
                <a:gd name="T80" fmla="*/ 382 w 543"/>
                <a:gd name="T81" fmla="*/ 152 h 700"/>
                <a:gd name="T82" fmla="*/ 420 w 543"/>
                <a:gd name="T83" fmla="*/ 157 h 700"/>
                <a:gd name="T84" fmla="*/ 420 w 543"/>
                <a:gd name="T85" fmla="*/ 327 h 700"/>
                <a:gd name="T86" fmla="*/ 404 w 543"/>
                <a:gd name="T87" fmla="*/ 329 h 700"/>
                <a:gd name="T88" fmla="*/ 276 w 543"/>
                <a:gd name="T89" fmla="*/ 339 h 700"/>
                <a:gd name="T90" fmla="*/ 175 w 543"/>
                <a:gd name="T91" fmla="*/ 452 h 700"/>
                <a:gd name="T92" fmla="*/ 507 w 543"/>
                <a:gd name="T93" fmla="*/ 536 h 700"/>
                <a:gd name="T94" fmla="*/ 391 w 543"/>
                <a:gd name="T95" fmla="*/ 661 h 700"/>
                <a:gd name="T96" fmla="*/ 282 w 543"/>
                <a:gd name="T97" fmla="*/ 648 h 700"/>
                <a:gd name="T98" fmla="*/ 211 w 543"/>
                <a:gd name="T99" fmla="*/ 572 h 700"/>
                <a:gd name="T100" fmla="*/ 278 w 543"/>
                <a:gd name="T101" fmla="*/ 374 h 700"/>
                <a:gd name="T102" fmla="*/ 481 w 543"/>
                <a:gd name="T103" fmla="*/ 421 h 700"/>
                <a:gd name="T104" fmla="*/ 507 w 543"/>
                <a:gd name="T105" fmla="*/ 536 h 7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43" h="700">
                  <a:moveTo>
                    <a:pt x="538" y="473"/>
                  </a:moveTo>
                  <a:cubicBezTo>
                    <a:pt x="534" y="454"/>
                    <a:pt x="528" y="437"/>
                    <a:pt x="519" y="420"/>
                  </a:cubicBezTo>
                  <a:cubicBezTo>
                    <a:pt x="504" y="393"/>
                    <a:pt x="483" y="370"/>
                    <a:pt x="457" y="353"/>
                  </a:cubicBezTo>
                  <a:cubicBezTo>
                    <a:pt x="453" y="351"/>
                    <a:pt x="452" y="348"/>
                    <a:pt x="452" y="344"/>
                  </a:cubicBezTo>
                  <a:cubicBezTo>
                    <a:pt x="452" y="276"/>
                    <a:pt x="452" y="208"/>
                    <a:pt x="452" y="140"/>
                  </a:cubicBezTo>
                  <a:cubicBezTo>
                    <a:pt x="452" y="137"/>
                    <a:pt x="452" y="134"/>
                    <a:pt x="451" y="131"/>
                  </a:cubicBezTo>
                  <a:cubicBezTo>
                    <a:pt x="448" y="123"/>
                    <a:pt x="442" y="120"/>
                    <a:pt x="434" y="120"/>
                  </a:cubicBezTo>
                  <a:cubicBezTo>
                    <a:pt x="407" y="120"/>
                    <a:pt x="380" y="120"/>
                    <a:pt x="353" y="120"/>
                  </a:cubicBezTo>
                  <a:cubicBezTo>
                    <a:pt x="352" y="120"/>
                    <a:pt x="351" y="120"/>
                    <a:pt x="350" y="120"/>
                  </a:cubicBezTo>
                  <a:cubicBezTo>
                    <a:pt x="350" y="120"/>
                    <a:pt x="350" y="120"/>
                    <a:pt x="350" y="120"/>
                  </a:cubicBezTo>
                  <a:cubicBezTo>
                    <a:pt x="347" y="120"/>
                    <a:pt x="347" y="119"/>
                    <a:pt x="347" y="114"/>
                  </a:cubicBezTo>
                  <a:cubicBezTo>
                    <a:pt x="347" y="107"/>
                    <a:pt x="347" y="100"/>
                    <a:pt x="347" y="93"/>
                  </a:cubicBezTo>
                  <a:cubicBezTo>
                    <a:pt x="347" y="81"/>
                    <a:pt x="341" y="76"/>
                    <a:pt x="329" y="76"/>
                  </a:cubicBezTo>
                  <a:cubicBezTo>
                    <a:pt x="322" y="75"/>
                    <a:pt x="316" y="75"/>
                    <a:pt x="309" y="76"/>
                  </a:cubicBezTo>
                  <a:cubicBezTo>
                    <a:pt x="304" y="76"/>
                    <a:pt x="303" y="74"/>
                    <a:pt x="302" y="69"/>
                  </a:cubicBezTo>
                  <a:cubicBezTo>
                    <a:pt x="300" y="48"/>
                    <a:pt x="290" y="31"/>
                    <a:pt x="273" y="18"/>
                  </a:cubicBezTo>
                  <a:cubicBezTo>
                    <a:pt x="269" y="15"/>
                    <a:pt x="265" y="13"/>
                    <a:pt x="261" y="10"/>
                  </a:cubicBezTo>
                  <a:cubicBezTo>
                    <a:pt x="261" y="10"/>
                    <a:pt x="261" y="10"/>
                    <a:pt x="261" y="10"/>
                  </a:cubicBezTo>
                  <a:cubicBezTo>
                    <a:pt x="259" y="9"/>
                    <a:pt x="257" y="8"/>
                    <a:pt x="255" y="8"/>
                  </a:cubicBezTo>
                  <a:cubicBezTo>
                    <a:pt x="249" y="5"/>
                    <a:pt x="242" y="3"/>
                    <a:pt x="234" y="2"/>
                  </a:cubicBezTo>
                  <a:cubicBezTo>
                    <a:pt x="233" y="2"/>
                    <a:pt x="232" y="2"/>
                    <a:pt x="231" y="2"/>
                  </a:cubicBezTo>
                  <a:cubicBezTo>
                    <a:pt x="231" y="2"/>
                    <a:pt x="231" y="2"/>
                    <a:pt x="231" y="2"/>
                  </a:cubicBezTo>
                  <a:cubicBezTo>
                    <a:pt x="212" y="0"/>
                    <a:pt x="194" y="6"/>
                    <a:pt x="179" y="18"/>
                  </a:cubicBezTo>
                  <a:cubicBezTo>
                    <a:pt x="162" y="31"/>
                    <a:pt x="152" y="48"/>
                    <a:pt x="150" y="69"/>
                  </a:cubicBezTo>
                  <a:cubicBezTo>
                    <a:pt x="149" y="74"/>
                    <a:pt x="148" y="76"/>
                    <a:pt x="143" y="75"/>
                  </a:cubicBezTo>
                  <a:cubicBezTo>
                    <a:pt x="136" y="75"/>
                    <a:pt x="129" y="75"/>
                    <a:pt x="123" y="75"/>
                  </a:cubicBezTo>
                  <a:cubicBezTo>
                    <a:pt x="111" y="75"/>
                    <a:pt x="105" y="81"/>
                    <a:pt x="105" y="93"/>
                  </a:cubicBezTo>
                  <a:cubicBezTo>
                    <a:pt x="105" y="100"/>
                    <a:pt x="105" y="107"/>
                    <a:pt x="105" y="114"/>
                  </a:cubicBezTo>
                  <a:cubicBezTo>
                    <a:pt x="105" y="120"/>
                    <a:pt x="105" y="120"/>
                    <a:pt x="98" y="120"/>
                  </a:cubicBezTo>
                  <a:cubicBezTo>
                    <a:pt x="72" y="120"/>
                    <a:pt x="45" y="121"/>
                    <a:pt x="18" y="120"/>
                  </a:cubicBezTo>
                  <a:cubicBezTo>
                    <a:pt x="7" y="120"/>
                    <a:pt x="0" y="127"/>
                    <a:pt x="0" y="139"/>
                  </a:cubicBezTo>
                  <a:cubicBezTo>
                    <a:pt x="0" y="216"/>
                    <a:pt x="0" y="293"/>
                    <a:pt x="0" y="371"/>
                  </a:cubicBezTo>
                  <a:cubicBezTo>
                    <a:pt x="0" y="448"/>
                    <a:pt x="0" y="526"/>
                    <a:pt x="0" y="603"/>
                  </a:cubicBezTo>
                  <a:cubicBezTo>
                    <a:pt x="0" y="604"/>
                    <a:pt x="0" y="605"/>
                    <a:pt x="0" y="606"/>
                  </a:cubicBezTo>
                  <a:cubicBezTo>
                    <a:pt x="0" y="607"/>
                    <a:pt x="0" y="607"/>
                    <a:pt x="0" y="607"/>
                  </a:cubicBezTo>
                  <a:cubicBezTo>
                    <a:pt x="0" y="607"/>
                    <a:pt x="0" y="607"/>
                    <a:pt x="0" y="607"/>
                  </a:cubicBezTo>
                  <a:cubicBezTo>
                    <a:pt x="1" y="609"/>
                    <a:pt x="1" y="610"/>
                    <a:pt x="1" y="611"/>
                  </a:cubicBezTo>
                  <a:cubicBezTo>
                    <a:pt x="4" y="619"/>
                    <a:pt x="11" y="621"/>
                    <a:pt x="19" y="621"/>
                  </a:cubicBezTo>
                  <a:cubicBezTo>
                    <a:pt x="78" y="621"/>
                    <a:pt x="138" y="621"/>
                    <a:pt x="197" y="621"/>
                  </a:cubicBezTo>
                  <a:cubicBezTo>
                    <a:pt x="201" y="621"/>
                    <a:pt x="203" y="622"/>
                    <a:pt x="206" y="625"/>
                  </a:cubicBezTo>
                  <a:cubicBezTo>
                    <a:pt x="216" y="636"/>
                    <a:pt x="226" y="647"/>
                    <a:pt x="237" y="657"/>
                  </a:cubicBezTo>
                  <a:cubicBezTo>
                    <a:pt x="261" y="677"/>
                    <a:pt x="290" y="689"/>
                    <a:pt x="321" y="695"/>
                  </a:cubicBezTo>
                  <a:cubicBezTo>
                    <a:pt x="350" y="700"/>
                    <a:pt x="378" y="698"/>
                    <a:pt x="406" y="690"/>
                  </a:cubicBezTo>
                  <a:cubicBezTo>
                    <a:pt x="433" y="682"/>
                    <a:pt x="457" y="669"/>
                    <a:pt x="478" y="651"/>
                  </a:cubicBezTo>
                  <a:cubicBezTo>
                    <a:pt x="511" y="621"/>
                    <a:pt x="532" y="584"/>
                    <a:pt x="539" y="540"/>
                  </a:cubicBezTo>
                  <a:cubicBezTo>
                    <a:pt x="543" y="518"/>
                    <a:pt x="542" y="495"/>
                    <a:pt x="538" y="473"/>
                  </a:cubicBezTo>
                  <a:close/>
                  <a:moveTo>
                    <a:pt x="197" y="44"/>
                  </a:moveTo>
                  <a:cubicBezTo>
                    <a:pt x="202" y="40"/>
                    <a:pt x="209" y="36"/>
                    <a:pt x="215" y="35"/>
                  </a:cubicBezTo>
                  <a:cubicBezTo>
                    <a:pt x="215" y="35"/>
                    <a:pt x="215" y="35"/>
                    <a:pt x="215" y="35"/>
                  </a:cubicBezTo>
                  <a:cubicBezTo>
                    <a:pt x="229" y="32"/>
                    <a:pt x="244" y="35"/>
                    <a:pt x="255" y="45"/>
                  </a:cubicBezTo>
                  <a:cubicBezTo>
                    <a:pt x="257" y="46"/>
                    <a:pt x="259" y="48"/>
                    <a:pt x="261" y="50"/>
                  </a:cubicBezTo>
                  <a:cubicBezTo>
                    <a:pt x="261" y="50"/>
                    <a:pt x="261" y="51"/>
                    <a:pt x="261" y="51"/>
                  </a:cubicBezTo>
                  <a:cubicBezTo>
                    <a:pt x="261" y="51"/>
                    <a:pt x="261" y="51"/>
                    <a:pt x="261" y="51"/>
                  </a:cubicBezTo>
                  <a:cubicBezTo>
                    <a:pt x="267" y="57"/>
                    <a:pt x="270" y="65"/>
                    <a:pt x="271" y="76"/>
                  </a:cubicBezTo>
                  <a:cubicBezTo>
                    <a:pt x="268" y="76"/>
                    <a:pt x="212" y="75"/>
                    <a:pt x="188" y="75"/>
                  </a:cubicBezTo>
                  <a:cubicBezTo>
                    <a:pt x="186" y="75"/>
                    <a:pt x="184" y="75"/>
                    <a:pt x="181" y="75"/>
                  </a:cubicBezTo>
                  <a:cubicBezTo>
                    <a:pt x="182" y="62"/>
                    <a:pt x="188" y="52"/>
                    <a:pt x="197" y="44"/>
                  </a:cubicBezTo>
                  <a:close/>
                  <a:moveTo>
                    <a:pt x="137" y="107"/>
                  </a:moveTo>
                  <a:cubicBezTo>
                    <a:pt x="139" y="107"/>
                    <a:pt x="141" y="107"/>
                    <a:pt x="142" y="107"/>
                  </a:cubicBezTo>
                  <a:cubicBezTo>
                    <a:pt x="167" y="107"/>
                    <a:pt x="278" y="108"/>
                    <a:pt x="309" y="108"/>
                  </a:cubicBezTo>
                  <a:cubicBezTo>
                    <a:pt x="311" y="108"/>
                    <a:pt x="313" y="108"/>
                    <a:pt x="315" y="108"/>
                  </a:cubicBezTo>
                  <a:cubicBezTo>
                    <a:pt x="315" y="110"/>
                    <a:pt x="315" y="145"/>
                    <a:pt x="315" y="160"/>
                  </a:cubicBezTo>
                  <a:cubicBezTo>
                    <a:pt x="315" y="165"/>
                    <a:pt x="314" y="166"/>
                    <a:pt x="310" y="166"/>
                  </a:cubicBezTo>
                  <a:cubicBezTo>
                    <a:pt x="293" y="166"/>
                    <a:pt x="261" y="166"/>
                    <a:pt x="261" y="166"/>
                  </a:cubicBezTo>
                  <a:cubicBezTo>
                    <a:pt x="221" y="165"/>
                    <a:pt x="182" y="165"/>
                    <a:pt x="142" y="166"/>
                  </a:cubicBezTo>
                  <a:cubicBezTo>
                    <a:pt x="138" y="166"/>
                    <a:pt x="136" y="165"/>
                    <a:pt x="136" y="160"/>
                  </a:cubicBezTo>
                  <a:cubicBezTo>
                    <a:pt x="137" y="144"/>
                    <a:pt x="137" y="123"/>
                    <a:pt x="137" y="107"/>
                  </a:cubicBezTo>
                  <a:close/>
                  <a:moveTo>
                    <a:pt x="183" y="588"/>
                  </a:moveTo>
                  <a:cubicBezTo>
                    <a:pt x="159" y="589"/>
                    <a:pt x="31" y="587"/>
                    <a:pt x="31" y="587"/>
                  </a:cubicBezTo>
                  <a:cubicBezTo>
                    <a:pt x="31" y="587"/>
                    <a:pt x="32" y="374"/>
                    <a:pt x="32" y="290"/>
                  </a:cubicBezTo>
                  <a:cubicBezTo>
                    <a:pt x="32" y="246"/>
                    <a:pt x="32" y="202"/>
                    <a:pt x="32" y="158"/>
                  </a:cubicBezTo>
                  <a:cubicBezTo>
                    <a:pt x="32" y="154"/>
                    <a:pt x="33" y="152"/>
                    <a:pt x="38" y="152"/>
                  </a:cubicBezTo>
                  <a:cubicBezTo>
                    <a:pt x="58" y="152"/>
                    <a:pt x="79" y="152"/>
                    <a:pt x="99" y="152"/>
                  </a:cubicBezTo>
                  <a:cubicBezTo>
                    <a:pt x="104" y="152"/>
                    <a:pt x="105" y="154"/>
                    <a:pt x="105" y="158"/>
                  </a:cubicBezTo>
                  <a:cubicBezTo>
                    <a:pt x="105" y="165"/>
                    <a:pt x="105" y="173"/>
                    <a:pt x="105" y="180"/>
                  </a:cubicBezTo>
                  <a:cubicBezTo>
                    <a:pt x="105" y="190"/>
                    <a:pt x="113" y="197"/>
                    <a:pt x="123" y="197"/>
                  </a:cubicBezTo>
                  <a:cubicBezTo>
                    <a:pt x="154" y="197"/>
                    <a:pt x="184" y="197"/>
                    <a:pt x="215" y="197"/>
                  </a:cubicBezTo>
                  <a:cubicBezTo>
                    <a:pt x="215" y="197"/>
                    <a:pt x="291" y="197"/>
                    <a:pt x="329" y="197"/>
                  </a:cubicBezTo>
                  <a:cubicBezTo>
                    <a:pt x="339" y="197"/>
                    <a:pt x="347" y="191"/>
                    <a:pt x="347" y="180"/>
                  </a:cubicBezTo>
                  <a:cubicBezTo>
                    <a:pt x="347" y="173"/>
                    <a:pt x="347" y="165"/>
                    <a:pt x="347" y="158"/>
                  </a:cubicBezTo>
                  <a:cubicBezTo>
                    <a:pt x="347" y="154"/>
                    <a:pt x="348" y="152"/>
                    <a:pt x="352" y="152"/>
                  </a:cubicBezTo>
                  <a:cubicBezTo>
                    <a:pt x="362" y="152"/>
                    <a:pt x="382" y="152"/>
                    <a:pt x="382" y="152"/>
                  </a:cubicBezTo>
                  <a:cubicBezTo>
                    <a:pt x="393" y="152"/>
                    <a:pt x="404" y="152"/>
                    <a:pt x="416" y="152"/>
                  </a:cubicBezTo>
                  <a:cubicBezTo>
                    <a:pt x="419" y="152"/>
                    <a:pt x="420" y="153"/>
                    <a:pt x="420" y="157"/>
                  </a:cubicBezTo>
                  <a:cubicBezTo>
                    <a:pt x="420" y="168"/>
                    <a:pt x="420" y="179"/>
                    <a:pt x="420" y="190"/>
                  </a:cubicBezTo>
                  <a:cubicBezTo>
                    <a:pt x="420" y="235"/>
                    <a:pt x="420" y="281"/>
                    <a:pt x="420" y="327"/>
                  </a:cubicBezTo>
                  <a:cubicBezTo>
                    <a:pt x="420" y="329"/>
                    <a:pt x="420" y="331"/>
                    <a:pt x="420" y="334"/>
                  </a:cubicBezTo>
                  <a:cubicBezTo>
                    <a:pt x="414" y="332"/>
                    <a:pt x="409" y="331"/>
                    <a:pt x="404" y="329"/>
                  </a:cubicBezTo>
                  <a:cubicBezTo>
                    <a:pt x="378" y="321"/>
                    <a:pt x="351" y="321"/>
                    <a:pt x="324" y="324"/>
                  </a:cubicBezTo>
                  <a:cubicBezTo>
                    <a:pt x="308" y="327"/>
                    <a:pt x="292" y="332"/>
                    <a:pt x="276" y="339"/>
                  </a:cubicBezTo>
                  <a:cubicBezTo>
                    <a:pt x="275" y="339"/>
                    <a:pt x="261" y="346"/>
                    <a:pt x="261" y="346"/>
                  </a:cubicBezTo>
                  <a:cubicBezTo>
                    <a:pt x="220" y="371"/>
                    <a:pt x="190" y="406"/>
                    <a:pt x="175" y="452"/>
                  </a:cubicBezTo>
                  <a:cubicBezTo>
                    <a:pt x="160" y="498"/>
                    <a:pt x="164" y="544"/>
                    <a:pt x="183" y="588"/>
                  </a:cubicBezTo>
                  <a:close/>
                  <a:moveTo>
                    <a:pt x="507" y="536"/>
                  </a:moveTo>
                  <a:cubicBezTo>
                    <a:pt x="501" y="572"/>
                    <a:pt x="484" y="603"/>
                    <a:pt x="456" y="627"/>
                  </a:cubicBezTo>
                  <a:cubicBezTo>
                    <a:pt x="437" y="644"/>
                    <a:pt x="415" y="655"/>
                    <a:pt x="391" y="661"/>
                  </a:cubicBezTo>
                  <a:cubicBezTo>
                    <a:pt x="376" y="665"/>
                    <a:pt x="361" y="666"/>
                    <a:pt x="346" y="666"/>
                  </a:cubicBezTo>
                  <a:cubicBezTo>
                    <a:pt x="324" y="665"/>
                    <a:pt x="302" y="659"/>
                    <a:pt x="282" y="648"/>
                  </a:cubicBezTo>
                  <a:cubicBezTo>
                    <a:pt x="280" y="647"/>
                    <a:pt x="270" y="641"/>
                    <a:pt x="268" y="640"/>
                  </a:cubicBezTo>
                  <a:cubicBezTo>
                    <a:pt x="242" y="623"/>
                    <a:pt x="224" y="600"/>
                    <a:pt x="211" y="572"/>
                  </a:cubicBezTo>
                  <a:cubicBezTo>
                    <a:pt x="198" y="544"/>
                    <a:pt x="195" y="514"/>
                    <a:pt x="200" y="484"/>
                  </a:cubicBezTo>
                  <a:cubicBezTo>
                    <a:pt x="209" y="435"/>
                    <a:pt x="235" y="398"/>
                    <a:pt x="278" y="374"/>
                  </a:cubicBezTo>
                  <a:cubicBezTo>
                    <a:pt x="304" y="359"/>
                    <a:pt x="331" y="352"/>
                    <a:pt x="360" y="354"/>
                  </a:cubicBezTo>
                  <a:cubicBezTo>
                    <a:pt x="411" y="357"/>
                    <a:pt x="452" y="379"/>
                    <a:pt x="481" y="421"/>
                  </a:cubicBezTo>
                  <a:cubicBezTo>
                    <a:pt x="493" y="437"/>
                    <a:pt x="501" y="455"/>
                    <a:pt x="506" y="475"/>
                  </a:cubicBezTo>
                  <a:cubicBezTo>
                    <a:pt x="510" y="495"/>
                    <a:pt x="511" y="515"/>
                    <a:pt x="507" y="536"/>
                  </a:cubicBezTo>
                  <a:close/>
                </a:path>
              </a:pathLst>
            </a:custGeom>
            <a:solidFill>
              <a:srgbClr val="0A7E4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cxnSp>
          <p:nvCxnSpPr>
            <p:cNvPr id="101" name="Straight Connector 100">
              <a:extLst>
                <a:ext uri="{FF2B5EF4-FFF2-40B4-BE49-F238E27FC236}">
                  <a16:creationId xmlns:a16="http://schemas.microsoft.com/office/drawing/2014/main" id="{055FD339-6624-469D-9E75-56140C89AEE5}"/>
                </a:ext>
              </a:extLst>
            </p:cNvPr>
            <p:cNvCxnSpPr/>
            <p:nvPr/>
          </p:nvCxnSpPr>
          <p:spPr>
            <a:xfrm>
              <a:off x="2392680" y="2905760"/>
              <a:ext cx="185928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8612B0EC-E1FC-452C-8A5D-8A96934ACE96}"/>
                </a:ext>
              </a:extLst>
            </p:cNvPr>
            <p:cNvCxnSpPr/>
            <p:nvPr/>
          </p:nvCxnSpPr>
          <p:spPr>
            <a:xfrm>
              <a:off x="2392680" y="3225800"/>
              <a:ext cx="185928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E1043069-413C-49D4-8B80-40AF0EAE5EE9}"/>
                </a:ext>
              </a:extLst>
            </p:cNvPr>
            <p:cNvCxnSpPr>
              <a:cxnSpLocks/>
            </p:cNvCxnSpPr>
            <p:nvPr/>
          </p:nvCxnSpPr>
          <p:spPr>
            <a:xfrm>
              <a:off x="2392680" y="3545840"/>
              <a:ext cx="85344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397EB301-14C4-4DFE-B42B-473BC0BCD6F9}"/>
                </a:ext>
              </a:extLst>
            </p:cNvPr>
            <p:cNvCxnSpPr>
              <a:cxnSpLocks/>
            </p:cNvCxnSpPr>
            <p:nvPr/>
          </p:nvCxnSpPr>
          <p:spPr>
            <a:xfrm>
              <a:off x="2392680" y="3855720"/>
              <a:ext cx="635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FBC917EB-9D8B-4B59-A3AC-3DB6C8C02DE6}"/>
                </a:ext>
              </a:extLst>
            </p:cNvPr>
            <p:cNvCxnSpPr>
              <a:cxnSpLocks/>
            </p:cNvCxnSpPr>
            <p:nvPr/>
          </p:nvCxnSpPr>
          <p:spPr>
            <a:xfrm>
              <a:off x="2392680" y="4175760"/>
              <a:ext cx="47752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7521A0EA-AC72-4870-82E3-4972FC968A8C}"/>
                </a:ext>
              </a:extLst>
            </p:cNvPr>
            <p:cNvCxnSpPr>
              <a:cxnSpLocks/>
            </p:cNvCxnSpPr>
            <p:nvPr/>
          </p:nvCxnSpPr>
          <p:spPr>
            <a:xfrm>
              <a:off x="2392680" y="4495800"/>
              <a:ext cx="42672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F8334326-78D0-4D4C-A570-C3A654DA6E92}"/>
                </a:ext>
              </a:extLst>
            </p:cNvPr>
            <p:cNvCxnSpPr>
              <a:cxnSpLocks/>
            </p:cNvCxnSpPr>
            <p:nvPr/>
          </p:nvCxnSpPr>
          <p:spPr>
            <a:xfrm>
              <a:off x="2392680" y="4800600"/>
              <a:ext cx="42672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3" name="Cross 12">
            <a:extLst>
              <a:ext uri="{FF2B5EF4-FFF2-40B4-BE49-F238E27FC236}">
                <a16:creationId xmlns:a16="http://schemas.microsoft.com/office/drawing/2014/main" id="{43605E45-1C4F-50D6-E7A7-D0CDF4EDF2EF}"/>
              </a:ext>
            </a:extLst>
          </p:cNvPr>
          <p:cNvSpPr/>
          <p:nvPr/>
        </p:nvSpPr>
        <p:spPr>
          <a:xfrm rot="18881007">
            <a:off x="4456587" y="4782314"/>
            <a:ext cx="1195058" cy="1186026"/>
          </a:xfrm>
          <a:prstGeom prst="plus">
            <a:avLst>
              <a:gd name="adj" fmla="val 40048"/>
            </a:avLst>
          </a:prstGeom>
          <a:solidFill>
            <a:srgbClr val="A9D18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6319EF7C-226E-EED6-A3F3-D258FCE54E44}"/>
              </a:ext>
            </a:extLst>
          </p:cNvPr>
          <p:cNvGrpSpPr/>
          <p:nvPr/>
        </p:nvGrpSpPr>
        <p:grpSpPr>
          <a:xfrm>
            <a:off x="8333982" y="2291824"/>
            <a:ext cx="3678496" cy="657690"/>
            <a:chOff x="8333982" y="2291824"/>
            <a:chExt cx="3678496" cy="657690"/>
          </a:xfrm>
        </p:grpSpPr>
        <p:grpSp>
          <p:nvGrpSpPr>
            <p:cNvPr id="2" name="Group 1"/>
            <p:cNvGrpSpPr/>
            <p:nvPr/>
          </p:nvGrpSpPr>
          <p:grpSpPr>
            <a:xfrm>
              <a:off x="8333982" y="2291824"/>
              <a:ext cx="3678496" cy="657690"/>
              <a:chOff x="5513933" y="1931813"/>
              <a:chExt cx="3678496" cy="657690"/>
            </a:xfrm>
          </p:grpSpPr>
          <p:sp>
            <p:nvSpPr>
              <p:cNvPr id="108" name="Oval 107">
                <a:extLst>
                  <a:ext uri="{FF2B5EF4-FFF2-40B4-BE49-F238E27FC236}">
                    <a16:creationId xmlns:a16="http://schemas.microsoft.com/office/drawing/2014/main" id="{D9CB84BB-85E0-45B1-9A9A-18FFA2F49124}"/>
                  </a:ext>
                </a:extLst>
              </p:cNvPr>
              <p:cNvSpPr>
                <a:spLocks noChangeArrowheads="1"/>
              </p:cNvSpPr>
              <p:nvPr/>
            </p:nvSpPr>
            <p:spPr bwMode="auto">
              <a:xfrm>
                <a:off x="5513933" y="1931813"/>
                <a:ext cx="660464" cy="657690"/>
              </a:xfrm>
              <a:prstGeom prst="ellipse">
                <a:avLst/>
              </a:prstGeom>
              <a:solidFill>
                <a:srgbClr val="0A7E4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110" name="TextBox 109">
                <a:extLst>
                  <a:ext uri="{FF2B5EF4-FFF2-40B4-BE49-F238E27FC236}">
                    <a16:creationId xmlns:a16="http://schemas.microsoft.com/office/drawing/2014/main" id="{26A3202A-290F-40F8-B2BF-8600143622AC}"/>
                  </a:ext>
                </a:extLst>
              </p:cNvPr>
              <p:cNvSpPr txBox="1"/>
              <p:nvPr/>
            </p:nvSpPr>
            <p:spPr>
              <a:xfrm>
                <a:off x="6229773" y="2048164"/>
                <a:ext cx="2962656" cy="424988"/>
              </a:xfrm>
              <a:prstGeom prst="rect">
                <a:avLst/>
              </a:prstGeom>
              <a:noFill/>
            </p:spPr>
            <p:txBody>
              <a:bodyPr wrap="square" rtlCol="0">
                <a:spAutoFit/>
              </a:bodyPr>
              <a:lstStyle/>
              <a:p>
                <a:pPr>
                  <a:lnSpc>
                    <a:spcPts val="2750"/>
                  </a:lnSpc>
                </a:pPr>
                <a:r>
                  <a:rPr lang="en-US" sz="2000" dirty="0">
                    <a:solidFill>
                      <a:schemeClr val="accent6">
                        <a:lumMod val="60000"/>
                        <a:lumOff val="40000"/>
                      </a:schemeClr>
                    </a:solidFill>
                    <a:latin typeface="Cabin" pitchFamily="34" charset="0"/>
                  </a:rPr>
                  <a:t>Domain Misalignment</a:t>
                </a:r>
              </a:p>
            </p:txBody>
          </p:sp>
        </p:grpSp>
        <p:sp>
          <p:nvSpPr>
            <p:cNvPr id="14" name="Cross 13">
              <a:extLst>
                <a:ext uri="{FF2B5EF4-FFF2-40B4-BE49-F238E27FC236}">
                  <a16:creationId xmlns:a16="http://schemas.microsoft.com/office/drawing/2014/main" id="{1BE7C475-A20D-F60A-F15E-3525F2F85AD1}"/>
                </a:ext>
              </a:extLst>
            </p:cNvPr>
            <p:cNvSpPr/>
            <p:nvPr/>
          </p:nvSpPr>
          <p:spPr>
            <a:xfrm rot="18881007">
              <a:off x="8484213" y="2440669"/>
              <a:ext cx="360000" cy="360000"/>
            </a:xfrm>
            <a:prstGeom prst="plus">
              <a:avLst>
                <a:gd name="adj" fmla="val 40048"/>
              </a:avLst>
            </a:prstGeom>
            <a:solidFill>
              <a:srgbClr val="A9D18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 name="Group 9">
            <a:extLst>
              <a:ext uri="{FF2B5EF4-FFF2-40B4-BE49-F238E27FC236}">
                <a16:creationId xmlns:a16="http://schemas.microsoft.com/office/drawing/2014/main" id="{430AE801-6CF1-37ED-838D-E39492881A18}"/>
              </a:ext>
            </a:extLst>
          </p:cNvPr>
          <p:cNvGrpSpPr/>
          <p:nvPr/>
        </p:nvGrpSpPr>
        <p:grpSpPr>
          <a:xfrm>
            <a:off x="8333982" y="3200646"/>
            <a:ext cx="4475078" cy="657690"/>
            <a:chOff x="8333982" y="3200646"/>
            <a:chExt cx="4475078" cy="657690"/>
          </a:xfrm>
        </p:grpSpPr>
        <p:grpSp>
          <p:nvGrpSpPr>
            <p:cNvPr id="3" name="Group 2">
              <a:extLst>
                <a:ext uri="{FF2B5EF4-FFF2-40B4-BE49-F238E27FC236}">
                  <a16:creationId xmlns:a16="http://schemas.microsoft.com/office/drawing/2014/main" id="{933DC684-7779-4E02-0043-9034CF0F0B61}"/>
                </a:ext>
              </a:extLst>
            </p:cNvPr>
            <p:cNvGrpSpPr/>
            <p:nvPr/>
          </p:nvGrpSpPr>
          <p:grpSpPr>
            <a:xfrm>
              <a:off x="8333982" y="3200646"/>
              <a:ext cx="4475078" cy="657690"/>
              <a:chOff x="5513933" y="3381317"/>
              <a:chExt cx="4475078" cy="657690"/>
            </a:xfrm>
          </p:grpSpPr>
          <p:sp>
            <p:nvSpPr>
              <p:cNvPr id="4" name="TextBox 3">
                <a:extLst>
                  <a:ext uri="{FF2B5EF4-FFF2-40B4-BE49-F238E27FC236}">
                    <a16:creationId xmlns:a16="http://schemas.microsoft.com/office/drawing/2014/main" id="{341C63B5-3419-3642-76A6-601C59D4B002}"/>
                  </a:ext>
                </a:extLst>
              </p:cNvPr>
              <p:cNvSpPr txBox="1"/>
              <p:nvPr/>
            </p:nvSpPr>
            <p:spPr>
              <a:xfrm>
                <a:off x="6229773" y="3497668"/>
                <a:ext cx="3759238" cy="424988"/>
              </a:xfrm>
              <a:prstGeom prst="rect">
                <a:avLst/>
              </a:prstGeom>
              <a:noFill/>
            </p:spPr>
            <p:txBody>
              <a:bodyPr wrap="square" rtlCol="0">
                <a:spAutoFit/>
              </a:bodyPr>
              <a:lstStyle/>
              <a:p>
                <a:pPr indent="0">
                  <a:lnSpc>
                    <a:spcPts val="2750"/>
                  </a:lnSpc>
                  <a:buNone/>
                </a:pPr>
                <a:r>
                  <a:rPr lang="en-US" sz="2000" dirty="0">
                    <a:solidFill>
                      <a:schemeClr val="accent6">
                        <a:lumMod val="60000"/>
                        <a:lumOff val="40000"/>
                      </a:schemeClr>
                    </a:solidFill>
                    <a:latin typeface="Cabin" pitchFamily="34" charset="0"/>
                  </a:rPr>
                  <a:t>Insufficient Loss Optimization</a:t>
                </a:r>
              </a:p>
            </p:txBody>
          </p:sp>
          <p:sp>
            <p:nvSpPr>
              <p:cNvPr id="5" name="Oval 4">
                <a:extLst>
                  <a:ext uri="{FF2B5EF4-FFF2-40B4-BE49-F238E27FC236}">
                    <a16:creationId xmlns:a16="http://schemas.microsoft.com/office/drawing/2014/main" id="{85361684-80F6-C04A-D513-483D432090ED}"/>
                  </a:ext>
                </a:extLst>
              </p:cNvPr>
              <p:cNvSpPr>
                <a:spLocks noChangeArrowheads="1"/>
              </p:cNvSpPr>
              <p:nvPr/>
            </p:nvSpPr>
            <p:spPr bwMode="auto">
              <a:xfrm>
                <a:off x="5513933" y="3381317"/>
                <a:ext cx="660464" cy="657690"/>
              </a:xfrm>
              <a:prstGeom prst="ellipse">
                <a:avLst/>
              </a:prstGeom>
              <a:solidFill>
                <a:srgbClr val="0A7E4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grpSp>
        <p:sp>
          <p:nvSpPr>
            <p:cNvPr id="15" name="Cross 14">
              <a:extLst>
                <a:ext uri="{FF2B5EF4-FFF2-40B4-BE49-F238E27FC236}">
                  <a16:creationId xmlns:a16="http://schemas.microsoft.com/office/drawing/2014/main" id="{55CF1016-33C6-ACC4-3FDB-65229DBDF9F4}"/>
                </a:ext>
              </a:extLst>
            </p:cNvPr>
            <p:cNvSpPr/>
            <p:nvPr/>
          </p:nvSpPr>
          <p:spPr>
            <a:xfrm rot="18881007">
              <a:off x="8484213" y="3349491"/>
              <a:ext cx="360000" cy="360000"/>
            </a:xfrm>
            <a:prstGeom prst="plus">
              <a:avLst>
                <a:gd name="adj" fmla="val 40048"/>
              </a:avLst>
            </a:prstGeom>
            <a:solidFill>
              <a:srgbClr val="A9D18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10">
            <a:extLst>
              <a:ext uri="{FF2B5EF4-FFF2-40B4-BE49-F238E27FC236}">
                <a16:creationId xmlns:a16="http://schemas.microsoft.com/office/drawing/2014/main" id="{7508C5F7-1313-7306-737F-82B0811BD5FF}"/>
              </a:ext>
            </a:extLst>
          </p:cNvPr>
          <p:cNvGrpSpPr/>
          <p:nvPr/>
        </p:nvGrpSpPr>
        <p:grpSpPr>
          <a:xfrm>
            <a:off x="8335575" y="4109468"/>
            <a:ext cx="4475078" cy="657690"/>
            <a:chOff x="8335575" y="4109468"/>
            <a:chExt cx="4475078" cy="657690"/>
          </a:xfrm>
        </p:grpSpPr>
        <p:grpSp>
          <p:nvGrpSpPr>
            <p:cNvPr id="6" name="Group 5"/>
            <p:cNvGrpSpPr/>
            <p:nvPr/>
          </p:nvGrpSpPr>
          <p:grpSpPr>
            <a:xfrm>
              <a:off x="8335575" y="4109468"/>
              <a:ext cx="4475078" cy="657690"/>
              <a:chOff x="5513933" y="3381317"/>
              <a:chExt cx="4475078" cy="657690"/>
            </a:xfrm>
          </p:grpSpPr>
          <p:sp>
            <p:nvSpPr>
              <p:cNvPr id="112" name="TextBox 111">
                <a:extLst>
                  <a:ext uri="{FF2B5EF4-FFF2-40B4-BE49-F238E27FC236}">
                    <a16:creationId xmlns:a16="http://schemas.microsoft.com/office/drawing/2014/main" id="{7E72EB65-9A2A-42FC-AA18-CF1D2DEFF4C6}"/>
                  </a:ext>
                </a:extLst>
              </p:cNvPr>
              <p:cNvSpPr txBox="1"/>
              <p:nvPr/>
            </p:nvSpPr>
            <p:spPr>
              <a:xfrm>
                <a:off x="6229773" y="3497668"/>
                <a:ext cx="3759238" cy="424988"/>
              </a:xfrm>
              <a:prstGeom prst="rect">
                <a:avLst/>
              </a:prstGeom>
              <a:noFill/>
            </p:spPr>
            <p:txBody>
              <a:bodyPr wrap="square" rtlCol="0">
                <a:spAutoFit/>
              </a:bodyPr>
              <a:lstStyle/>
              <a:p>
                <a:pPr indent="0">
                  <a:lnSpc>
                    <a:spcPts val="2750"/>
                  </a:lnSpc>
                  <a:buNone/>
                </a:pPr>
                <a:r>
                  <a:rPr lang="en-US" sz="2000" dirty="0">
                    <a:solidFill>
                      <a:schemeClr val="accent6">
                        <a:lumMod val="60000"/>
                        <a:lumOff val="40000"/>
                      </a:schemeClr>
                    </a:solidFill>
                    <a:latin typeface="Cabin" pitchFamily="34" charset="0"/>
                  </a:rPr>
                  <a:t>Insufficient Data Augmentation</a:t>
                </a:r>
              </a:p>
            </p:txBody>
          </p:sp>
          <p:sp>
            <p:nvSpPr>
              <p:cNvPr id="119" name="Oval 118">
                <a:extLst>
                  <a:ext uri="{FF2B5EF4-FFF2-40B4-BE49-F238E27FC236}">
                    <a16:creationId xmlns:a16="http://schemas.microsoft.com/office/drawing/2014/main" id="{36B8E104-3640-4B6B-A7D9-91A91FDEBB3F}"/>
                  </a:ext>
                </a:extLst>
              </p:cNvPr>
              <p:cNvSpPr>
                <a:spLocks noChangeArrowheads="1"/>
              </p:cNvSpPr>
              <p:nvPr/>
            </p:nvSpPr>
            <p:spPr bwMode="auto">
              <a:xfrm>
                <a:off x="5513933" y="3381317"/>
                <a:ext cx="660464" cy="657690"/>
              </a:xfrm>
              <a:prstGeom prst="ellipse">
                <a:avLst/>
              </a:prstGeom>
              <a:solidFill>
                <a:srgbClr val="0A7E4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grpSp>
        <p:sp>
          <p:nvSpPr>
            <p:cNvPr id="16" name="Cross 15">
              <a:extLst>
                <a:ext uri="{FF2B5EF4-FFF2-40B4-BE49-F238E27FC236}">
                  <a16:creationId xmlns:a16="http://schemas.microsoft.com/office/drawing/2014/main" id="{91350547-502E-0223-2FCC-0257BE4F4BBB}"/>
                </a:ext>
              </a:extLst>
            </p:cNvPr>
            <p:cNvSpPr/>
            <p:nvPr/>
          </p:nvSpPr>
          <p:spPr>
            <a:xfrm rot="18881007">
              <a:off x="8484214" y="4258312"/>
              <a:ext cx="360000" cy="360000"/>
            </a:xfrm>
            <a:prstGeom prst="plus">
              <a:avLst>
                <a:gd name="adj" fmla="val 40048"/>
              </a:avLst>
            </a:prstGeom>
            <a:solidFill>
              <a:srgbClr val="A9D18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 name="Group 11">
            <a:extLst>
              <a:ext uri="{FF2B5EF4-FFF2-40B4-BE49-F238E27FC236}">
                <a16:creationId xmlns:a16="http://schemas.microsoft.com/office/drawing/2014/main" id="{D6BF0206-EDF2-3456-56AB-17DE06F3632E}"/>
              </a:ext>
            </a:extLst>
          </p:cNvPr>
          <p:cNvGrpSpPr/>
          <p:nvPr/>
        </p:nvGrpSpPr>
        <p:grpSpPr>
          <a:xfrm>
            <a:off x="8335575" y="5018290"/>
            <a:ext cx="3675311" cy="657690"/>
            <a:chOff x="8335575" y="5018290"/>
            <a:chExt cx="3675311" cy="657690"/>
          </a:xfrm>
        </p:grpSpPr>
        <p:grpSp>
          <p:nvGrpSpPr>
            <p:cNvPr id="8" name="Group 7"/>
            <p:cNvGrpSpPr/>
            <p:nvPr/>
          </p:nvGrpSpPr>
          <p:grpSpPr>
            <a:xfrm>
              <a:off x="8335575" y="5018290"/>
              <a:ext cx="3675311" cy="657690"/>
              <a:chOff x="5513933" y="4659501"/>
              <a:chExt cx="3675311" cy="657690"/>
            </a:xfrm>
          </p:grpSpPr>
          <p:sp>
            <p:nvSpPr>
              <p:cNvPr id="114" name="TextBox 113">
                <a:extLst>
                  <a:ext uri="{FF2B5EF4-FFF2-40B4-BE49-F238E27FC236}">
                    <a16:creationId xmlns:a16="http://schemas.microsoft.com/office/drawing/2014/main" id="{E5F7063C-F4D4-4AA3-AB81-0A82327D4988}"/>
                  </a:ext>
                </a:extLst>
              </p:cNvPr>
              <p:cNvSpPr txBox="1"/>
              <p:nvPr/>
            </p:nvSpPr>
            <p:spPr>
              <a:xfrm>
                <a:off x="6229773" y="4775852"/>
                <a:ext cx="2959471" cy="424988"/>
              </a:xfrm>
              <a:prstGeom prst="rect">
                <a:avLst/>
              </a:prstGeom>
              <a:noFill/>
            </p:spPr>
            <p:txBody>
              <a:bodyPr wrap="square" rtlCol="0">
                <a:spAutoFit/>
              </a:bodyPr>
              <a:lstStyle/>
              <a:p>
                <a:pPr indent="0">
                  <a:lnSpc>
                    <a:spcPts val="2750"/>
                  </a:lnSpc>
                  <a:buNone/>
                </a:pPr>
                <a:r>
                  <a:rPr lang="en-US" sz="2000" dirty="0">
                    <a:solidFill>
                      <a:schemeClr val="accent6">
                        <a:lumMod val="60000"/>
                        <a:lumOff val="40000"/>
                      </a:schemeClr>
                    </a:solidFill>
                    <a:latin typeface="Cabin" pitchFamily="34" charset="0"/>
                  </a:rPr>
                  <a:t>Lack of Interpretability</a:t>
                </a:r>
              </a:p>
            </p:txBody>
          </p:sp>
          <p:sp>
            <p:nvSpPr>
              <p:cNvPr id="122" name="Oval 121">
                <a:extLst>
                  <a:ext uri="{FF2B5EF4-FFF2-40B4-BE49-F238E27FC236}">
                    <a16:creationId xmlns:a16="http://schemas.microsoft.com/office/drawing/2014/main" id="{72EA5683-426C-43A3-B67D-DEF55905FB88}"/>
                  </a:ext>
                </a:extLst>
              </p:cNvPr>
              <p:cNvSpPr>
                <a:spLocks noChangeArrowheads="1"/>
              </p:cNvSpPr>
              <p:nvPr/>
            </p:nvSpPr>
            <p:spPr bwMode="auto">
              <a:xfrm>
                <a:off x="5513933" y="4659501"/>
                <a:ext cx="660464" cy="657690"/>
              </a:xfrm>
              <a:prstGeom prst="ellipse">
                <a:avLst/>
              </a:prstGeom>
              <a:solidFill>
                <a:srgbClr val="0A7E4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grpSp>
        <p:sp>
          <p:nvSpPr>
            <p:cNvPr id="17" name="Cross 16">
              <a:extLst>
                <a:ext uri="{FF2B5EF4-FFF2-40B4-BE49-F238E27FC236}">
                  <a16:creationId xmlns:a16="http://schemas.microsoft.com/office/drawing/2014/main" id="{C064332A-B53D-F6EC-3B56-701F2BA117A8}"/>
                </a:ext>
              </a:extLst>
            </p:cNvPr>
            <p:cNvSpPr/>
            <p:nvPr/>
          </p:nvSpPr>
          <p:spPr>
            <a:xfrm rot="18881007">
              <a:off x="8484212" y="5162798"/>
              <a:ext cx="360000" cy="360000"/>
            </a:xfrm>
            <a:prstGeom prst="plus">
              <a:avLst>
                <a:gd name="adj" fmla="val 40048"/>
              </a:avLst>
            </a:prstGeom>
            <a:solidFill>
              <a:srgbClr val="A9D18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 name="Group 18">
            <a:extLst>
              <a:ext uri="{FF2B5EF4-FFF2-40B4-BE49-F238E27FC236}">
                <a16:creationId xmlns:a16="http://schemas.microsoft.com/office/drawing/2014/main" id="{3E8E74A6-13A8-465B-E6BB-D19F1A1DF56E}"/>
              </a:ext>
            </a:extLst>
          </p:cNvPr>
          <p:cNvGrpSpPr/>
          <p:nvPr/>
        </p:nvGrpSpPr>
        <p:grpSpPr>
          <a:xfrm>
            <a:off x="8333982" y="5927112"/>
            <a:ext cx="3676904" cy="657690"/>
            <a:chOff x="8333982" y="5927112"/>
            <a:chExt cx="3676904" cy="657690"/>
          </a:xfrm>
        </p:grpSpPr>
        <p:grpSp>
          <p:nvGrpSpPr>
            <p:cNvPr id="7" name="Group 6"/>
            <p:cNvGrpSpPr/>
            <p:nvPr/>
          </p:nvGrpSpPr>
          <p:grpSpPr>
            <a:xfrm>
              <a:off x="8333982" y="5927112"/>
              <a:ext cx="3676904" cy="657690"/>
              <a:chOff x="8538442" y="3993287"/>
              <a:chExt cx="3676904" cy="657690"/>
            </a:xfrm>
          </p:grpSpPr>
          <p:sp>
            <p:nvSpPr>
              <p:cNvPr id="157" name="TextBox 156">
                <a:extLst>
                  <a:ext uri="{FF2B5EF4-FFF2-40B4-BE49-F238E27FC236}">
                    <a16:creationId xmlns:a16="http://schemas.microsoft.com/office/drawing/2014/main" id="{E5F7063C-F4D4-4AA3-AB81-0A82327D4988}"/>
                  </a:ext>
                </a:extLst>
              </p:cNvPr>
              <p:cNvSpPr txBox="1"/>
              <p:nvPr/>
            </p:nvSpPr>
            <p:spPr>
              <a:xfrm>
                <a:off x="9252690" y="4109638"/>
                <a:ext cx="2962656" cy="424988"/>
              </a:xfrm>
              <a:prstGeom prst="rect">
                <a:avLst/>
              </a:prstGeom>
              <a:noFill/>
            </p:spPr>
            <p:txBody>
              <a:bodyPr wrap="square" rtlCol="0">
                <a:spAutoFit/>
              </a:bodyPr>
              <a:lstStyle/>
              <a:p>
                <a:pPr>
                  <a:lnSpc>
                    <a:spcPts val="2750"/>
                  </a:lnSpc>
                  <a:defRPr/>
                </a:pPr>
                <a:r>
                  <a:rPr lang="en-US" sz="2000" dirty="0">
                    <a:solidFill>
                      <a:schemeClr val="accent6">
                        <a:lumMod val="60000"/>
                        <a:lumOff val="40000"/>
                      </a:schemeClr>
                    </a:solidFill>
                    <a:latin typeface="Cabin" pitchFamily="34" charset="0"/>
                  </a:rPr>
                  <a:t>Color Information Loss</a:t>
                </a:r>
              </a:p>
            </p:txBody>
          </p:sp>
          <p:sp>
            <p:nvSpPr>
              <p:cNvPr id="163" name="Oval 162">
                <a:extLst>
                  <a:ext uri="{FF2B5EF4-FFF2-40B4-BE49-F238E27FC236}">
                    <a16:creationId xmlns:a16="http://schemas.microsoft.com/office/drawing/2014/main" id="{72EA5683-426C-43A3-B67D-DEF55905FB88}"/>
                  </a:ext>
                </a:extLst>
              </p:cNvPr>
              <p:cNvSpPr>
                <a:spLocks noChangeArrowheads="1"/>
              </p:cNvSpPr>
              <p:nvPr/>
            </p:nvSpPr>
            <p:spPr bwMode="auto">
              <a:xfrm>
                <a:off x="8538442" y="3993287"/>
                <a:ext cx="660464" cy="657690"/>
              </a:xfrm>
              <a:prstGeom prst="ellipse">
                <a:avLst/>
              </a:prstGeom>
              <a:solidFill>
                <a:srgbClr val="0A7E4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grpSp>
        <p:sp>
          <p:nvSpPr>
            <p:cNvPr id="18" name="Cross 17">
              <a:extLst>
                <a:ext uri="{FF2B5EF4-FFF2-40B4-BE49-F238E27FC236}">
                  <a16:creationId xmlns:a16="http://schemas.microsoft.com/office/drawing/2014/main" id="{687A02BB-1E55-21EE-0E2B-B0D8BF344907}"/>
                </a:ext>
              </a:extLst>
            </p:cNvPr>
            <p:cNvSpPr/>
            <p:nvPr/>
          </p:nvSpPr>
          <p:spPr>
            <a:xfrm rot="18881007">
              <a:off x="8480285" y="6071620"/>
              <a:ext cx="360000" cy="360000"/>
            </a:xfrm>
            <a:prstGeom prst="plus">
              <a:avLst>
                <a:gd name="adj" fmla="val 40048"/>
              </a:avLst>
            </a:prstGeom>
            <a:solidFill>
              <a:srgbClr val="A9D18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113865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97"/>
                                        </p:tgtEl>
                                        <p:attrNameLst>
                                          <p:attrName>style.visibility</p:attrName>
                                        </p:attrNameLst>
                                      </p:cBhvr>
                                      <p:to>
                                        <p:strVal val="visible"/>
                                      </p:to>
                                    </p:set>
                                    <p:anim calcmode="lin" valueType="num">
                                      <p:cBhvr>
                                        <p:cTn id="7" dur="500" fill="hold"/>
                                        <p:tgtEl>
                                          <p:spTgt spid="97"/>
                                        </p:tgtEl>
                                        <p:attrNameLst>
                                          <p:attrName>ppt_w</p:attrName>
                                        </p:attrNameLst>
                                      </p:cBhvr>
                                      <p:tavLst>
                                        <p:tav tm="0">
                                          <p:val>
                                            <p:fltVal val="0"/>
                                          </p:val>
                                        </p:tav>
                                        <p:tav tm="100000">
                                          <p:val>
                                            <p:strVal val="#ppt_w"/>
                                          </p:val>
                                        </p:tav>
                                      </p:tavLst>
                                    </p:anim>
                                    <p:anim calcmode="lin" valueType="num">
                                      <p:cBhvr>
                                        <p:cTn id="8" dur="500" fill="hold"/>
                                        <p:tgtEl>
                                          <p:spTgt spid="97"/>
                                        </p:tgtEl>
                                        <p:attrNameLst>
                                          <p:attrName>ppt_h</p:attrName>
                                        </p:attrNameLst>
                                      </p:cBhvr>
                                      <p:tavLst>
                                        <p:tav tm="0">
                                          <p:val>
                                            <p:fltVal val="0"/>
                                          </p:val>
                                        </p:tav>
                                        <p:tav tm="100000">
                                          <p:val>
                                            <p:strVal val="#ppt_h"/>
                                          </p:val>
                                        </p:tav>
                                      </p:tavLst>
                                    </p:anim>
                                    <p:animEffect transition="in" filter="fade">
                                      <p:cBhvr>
                                        <p:cTn id="9" dur="500"/>
                                        <p:tgtEl>
                                          <p:spTgt spid="97"/>
                                        </p:tgtEl>
                                      </p:cBhvr>
                                    </p:animEffect>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96"/>
                                        </p:tgtEl>
                                        <p:attrNameLst>
                                          <p:attrName>style.visibility</p:attrName>
                                        </p:attrNameLst>
                                      </p:cBhvr>
                                      <p:to>
                                        <p:strVal val="visible"/>
                                      </p:to>
                                    </p:set>
                                    <p:animEffect transition="in" filter="fade">
                                      <p:cBhvr>
                                        <p:cTn id="13" dur="250"/>
                                        <p:tgtEl>
                                          <p:spTgt spid="96"/>
                                        </p:tgtEl>
                                      </p:cBhvr>
                                    </p:animEffect>
                                  </p:childTnLst>
                                </p:cTn>
                              </p:par>
                              <p:par>
                                <p:cTn id="14" presetID="53" presetClass="entr" presetSubtype="16" fill="hold" grpId="0" nodeType="withEffect">
                                  <p:stCondLst>
                                    <p:cond delay="0"/>
                                  </p:stCondLst>
                                  <p:childTnLst>
                                    <p:set>
                                      <p:cBhvr>
                                        <p:cTn id="15" dur="1" fill="hold">
                                          <p:stCondLst>
                                            <p:cond delay="0"/>
                                          </p:stCondLst>
                                        </p:cTn>
                                        <p:tgtEl>
                                          <p:spTgt spid="13"/>
                                        </p:tgtEl>
                                        <p:attrNameLst>
                                          <p:attrName>style.visibility</p:attrName>
                                        </p:attrNameLst>
                                      </p:cBhvr>
                                      <p:to>
                                        <p:strVal val="visible"/>
                                      </p:to>
                                    </p:set>
                                    <p:anim calcmode="lin" valueType="num">
                                      <p:cBhvr>
                                        <p:cTn id="16" dur="500" fill="hold"/>
                                        <p:tgtEl>
                                          <p:spTgt spid="13"/>
                                        </p:tgtEl>
                                        <p:attrNameLst>
                                          <p:attrName>ppt_w</p:attrName>
                                        </p:attrNameLst>
                                      </p:cBhvr>
                                      <p:tavLst>
                                        <p:tav tm="0">
                                          <p:val>
                                            <p:fltVal val="0"/>
                                          </p:val>
                                        </p:tav>
                                        <p:tav tm="100000">
                                          <p:val>
                                            <p:strVal val="#ppt_w"/>
                                          </p:val>
                                        </p:tav>
                                      </p:tavLst>
                                    </p:anim>
                                    <p:anim calcmode="lin" valueType="num">
                                      <p:cBhvr>
                                        <p:cTn id="17" dur="500" fill="hold"/>
                                        <p:tgtEl>
                                          <p:spTgt spid="13"/>
                                        </p:tgtEl>
                                        <p:attrNameLst>
                                          <p:attrName>ppt_h</p:attrName>
                                        </p:attrNameLst>
                                      </p:cBhvr>
                                      <p:tavLst>
                                        <p:tav tm="0">
                                          <p:val>
                                            <p:fltVal val="0"/>
                                          </p:val>
                                        </p:tav>
                                        <p:tav tm="100000">
                                          <p:val>
                                            <p:strVal val="#ppt_h"/>
                                          </p:val>
                                        </p:tav>
                                      </p:tavLst>
                                    </p:anim>
                                    <p:animEffect transition="in" filter="fade">
                                      <p:cBhvr>
                                        <p:cTn id="18" dur="500"/>
                                        <p:tgtEl>
                                          <p:spTgt spid="13"/>
                                        </p:tgtEl>
                                      </p:cBhvr>
                                    </p:animEffect>
                                  </p:childTnLst>
                                </p:cTn>
                              </p:par>
                            </p:childTnLst>
                          </p:cTn>
                        </p:par>
                        <p:par>
                          <p:cTn id="19" fill="hold">
                            <p:stCondLst>
                              <p:cond delay="1000"/>
                            </p:stCondLst>
                            <p:childTnLst>
                              <p:par>
                                <p:cTn id="20" presetID="10" presetClass="entr" presetSubtype="0" fill="hold" nodeType="after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750"/>
                                        <p:tgtEl>
                                          <p:spTgt spid="9"/>
                                        </p:tgtEl>
                                      </p:cBhvr>
                                    </p:animEffect>
                                  </p:childTnLst>
                                </p:cTn>
                              </p:par>
                            </p:childTnLst>
                          </p:cTn>
                        </p:par>
                        <p:par>
                          <p:cTn id="23" fill="hold">
                            <p:stCondLst>
                              <p:cond delay="1750"/>
                            </p:stCondLst>
                            <p:childTnLst>
                              <p:par>
                                <p:cTn id="24" presetID="10" presetClass="entr" presetSubtype="0" fill="hold" nodeType="after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750"/>
                                        <p:tgtEl>
                                          <p:spTgt spid="10"/>
                                        </p:tgtEl>
                                      </p:cBhvr>
                                    </p:animEffect>
                                  </p:childTnLst>
                                </p:cTn>
                              </p:par>
                            </p:childTnLst>
                          </p:cTn>
                        </p:par>
                        <p:par>
                          <p:cTn id="27" fill="hold">
                            <p:stCondLst>
                              <p:cond delay="2500"/>
                            </p:stCondLst>
                            <p:childTnLst>
                              <p:par>
                                <p:cTn id="28" presetID="10" presetClass="entr" presetSubtype="0" fill="hold" nodeType="after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fade">
                                      <p:cBhvr>
                                        <p:cTn id="30" dur="750"/>
                                        <p:tgtEl>
                                          <p:spTgt spid="11"/>
                                        </p:tgtEl>
                                      </p:cBhvr>
                                    </p:animEffect>
                                  </p:childTnLst>
                                </p:cTn>
                              </p:par>
                            </p:childTnLst>
                          </p:cTn>
                        </p:par>
                        <p:par>
                          <p:cTn id="31" fill="hold">
                            <p:stCondLst>
                              <p:cond delay="3250"/>
                            </p:stCondLst>
                            <p:childTnLst>
                              <p:par>
                                <p:cTn id="32" presetID="10" presetClass="entr" presetSubtype="0" fill="hold" nodeType="after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fade">
                                      <p:cBhvr>
                                        <p:cTn id="34" dur="750"/>
                                        <p:tgtEl>
                                          <p:spTgt spid="12"/>
                                        </p:tgtEl>
                                      </p:cBhvr>
                                    </p:animEffect>
                                  </p:childTnLst>
                                </p:cTn>
                              </p:par>
                            </p:childTnLst>
                          </p:cTn>
                        </p:par>
                        <p:par>
                          <p:cTn id="35" fill="hold">
                            <p:stCondLst>
                              <p:cond delay="4000"/>
                            </p:stCondLst>
                            <p:childTnLst>
                              <p:par>
                                <p:cTn id="36" presetID="10" presetClass="entr" presetSubtype="0" fill="hold" nodeType="afterEffect">
                                  <p:stCondLst>
                                    <p:cond delay="0"/>
                                  </p:stCondLst>
                                  <p:childTnLst>
                                    <p:set>
                                      <p:cBhvr>
                                        <p:cTn id="37" dur="1" fill="hold">
                                          <p:stCondLst>
                                            <p:cond delay="0"/>
                                          </p:stCondLst>
                                        </p:cTn>
                                        <p:tgtEl>
                                          <p:spTgt spid="19"/>
                                        </p:tgtEl>
                                        <p:attrNameLst>
                                          <p:attrName>style.visibility</p:attrName>
                                        </p:attrNameLst>
                                      </p:cBhvr>
                                      <p:to>
                                        <p:strVal val="visible"/>
                                      </p:to>
                                    </p:set>
                                    <p:animEffect transition="in" filter="fade">
                                      <p:cBhvr>
                                        <p:cTn id="38" dur="75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 grpId="0" animBg="1"/>
      <p:bldP spid="1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637FE3-FE3A-2FC5-5535-9D00A78659A3}"/>
            </a:ext>
          </a:extLst>
        </p:cNvPr>
        <p:cNvGrpSpPr/>
        <p:nvPr/>
      </p:nvGrpSpPr>
      <p:grpSpPr>
        <a:xfrm>
          <a:off x="0" y="0"/>
          <a:ext cx="0" cy="0"/>
          <a:chOff x="0" y="0"/>
          <a:chExt cx="0" cy="0"/>
        </a:xfrm>
      </p:grpSpPr>
      <p:pic>
        <p:nvPicPr>
          <p:cNvPr id="28" name="Picture 27" descr="A green and white logo&#10;&#10;AI-generated content may be incorrect.">
            <a:extLst>
              <a:ext uri="{FF2B5EF4-FFF2-40B4-BE49-F238E27FC236}">
                <a16:creationId xmlns:a16="http://schemas.microsoft.com/office/drawing/2014/main" id="{67F4229D-947B-16F9-57A1-B098EDC24AEC}"/>
              </a:ext>
            </a:extLst>
          </p:cNvPr>
          <p:cNvPicPr>
            <a:picLocks noChangeAspect="1"/>
          </p:cNvPicPr>
          <p:nvPr/>
        </p:nvPicPr>
        <p:blipFill>
          <a:blip r:embed="rId3"/>
          <a:stretch>
            <a:fillRect/>
          </a:stretch>
        </p:blipFill>
        <p:spPr>
          <a:xfrm>
            <a:off x="13001903" y="176700"/>
            <a:ext cx="1080000" cy="1004400"/>
          </a:xfrm>
          <a:prstGeom prst="rect">
            <a:avLst/>
          </a:prstGeom>
        </p:spPr>
      </p:pic>
      <p:sp>
        <p:nvSpPr>
          <p:cNvPr id="29" name="Rectangle 28">
            <a:extLst>
              <a:ext uri="{FF2B5EF4-FFF2-40B4-BE49-F238E27FC236}">
                <a16:creationId xmlns:a16="http://schemas.microsoft.com/office/drawing/2014/main" id="{B91D84BD-90ED-1EB8-5381-4A520D455F8A}"/>
              </a:ext>
            </a:extLst>
          </p:cNvPr>
          <p:cNvSpPr/>
          <p:nvPr/>
        </p:nvSpPr>
        <p:spPr bwMode="auto">
          <a:xfrm>
            <a:off x="588215" y="1341620"/>
            <a:ext cx="13514039" cy="45719"/>
          </a:xfrm>
          <a:prstGeom prst="rect">
            <a:avLst/>
          </a:prstGeom>
          <a:gradFill flip="none" rotWithShape="1">
            <a:gsLst>
              <a:gs pos="31000">
                <a:srgbClr val="8AB097"/>
              </a:gs>
              <a:gs pos="0">
                <a:schemeClr val="accent1">
                  <a:lumMod val="5000"/>
                  <a:lumOff val="95000"/>
                </a:schemeClr>
              </a:gs>
              <a:gs pos="100000">
                <a:srgbClr val="4A8156"/>
              </a:gs>
            </a:gsLst>
            <a:lin ang="10800000" scaled="1"/>
            <a:tileRect/>
          </a:gradFill>
          <a:ln w="9525" cap="flat" cmpd="sng" algn="ctr">
            <a:noFill/>
            <a:prstDash val="solid"/>
            <a:round/>
            <a:headEnd type="none" w="med" len="med"/>
            <a:tailEnd type="none" w="med" len="med"/>
          </a:ln>
          <a:effectLst/>
        </p:spPr>
        <p:txBody>
          <a:bodyPr vert="horz" wrap="square" lIns="72000" tIns="72000" rIns="72000" bIns="72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Wingdings" pitchFamily="2" charset="2"/>
              <a:buNone/>
              <a:tabLst/>
            </a:pPr>
            <a:endParaRPr kumimoji="0" lang="en-US" sz="1600" b="0" i="0" u="none" strike="noStrike" cap="none" normalizeH="0" baseline="0" dirty="0">
              <a:ln>
                <a:noFill/>
              </a:ln>
              <a:solidFill>
                <a:schemeClr val="tx1"/>
              </a:solidFill>
              <a:effectLst/>
              <a:latin typeface="Arial" pitchFamily="34" charset="0"/>
            </a:endParaRPr>
          </a:p>
        </p:txBody>
      </p:sp>
      <p:sp>
        <p:nvSpPr>
          <p:cNvPr id="30" name="Rectangle 29">
            <a:extLst>
              <a:ext uri="{FF2B5EF4-FFF2-40B4-BE49-F238E27FC236}">
                <a16:creationId xmlns:a16="http://schemas.microsoft.com/office/drawing/2014/main" id="{2726F8C6-E205-524B-28BA-0D78A08A368F}"/>
              </a:ext>
            </a:extLst>
          </p:cNvPr>
          <p:cNvSpPr/>
          <p:nvPr/>
        </p:nvSpPr>
        <p:spPr bwMode="auto">
          <a:xfrm>
            <a:off x="558180" y="7719060"/>
            <a:ext cx="13514039" cy="45719"/>
          </a:xfrm>
          <a:prstGeom prst="rect">
            <a:avLst/>
          </a:prstGeom>
          <a:gradFill flip="none" rotWithShape="1">
            <a:gsLst>
              <a:gs pos="31000">
                <a:srgbClr val="8AB097"/>
              </a:gs>
              <a:gs pos="0">
                <a:schemeClr val="accent1">
                  <a:lumMod val="5000"/>
                  <a:lumOff val="95000"/>
                </a:schemeClr>
              </a:gs>
              <a:gs pos="100000">
                <a:srgbClr val="4A8156"/>
              </a:gs>
            </a:gsLst>
            <a:lin ang="10800000" scaled="1"/>
            <a:tileRect/>
          </a:gradFill>
          <a:ln w="9525" cap="flat" cmpd="sng" algn="ctr">
            <a:noFill/>
            <a:prstDash val="solid"/>
            <a:round/>
            <a:headEnd type="none" w="med" len="med"/>
            <a:tailEnd type="none" w="med" len="med"/>
          </a:ln>
          <a:effectLst/>
        </p:spPr>
        <p:txBody>
          <a:bodyPr vert="horz" wrap="square" lIns="72000" tIns="72000" rIns="72000" bIns="72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Wingdings" pitchFamily="2" charset="2"/>
              <a:buNone/>
              <a:tabLst/>
            </a:pPr>
            <a:endParaRPr kumimoji="0" lang="en-US" sz="1600" b="0" i="0" u="none" strike="noStrike" cap="none" normalizeH="0" baseline="0" dirty="0">
              <a:ln>
                <a:noFill/>
              </a:ln>
              <a:solidFill>
                <a:schemeClr val="tx1"/>
              </a:solidFill>
              <a:effectLst/>
              <a:latin typeface="Arial" pitchFamily="34" charset="0"/>
            </a:endParaRPr>
          </a:p>
        </p:txBody>
      </p:sp>
      <p:sp>
        <p:nvSpPr>
          <p:cNvPr id="31" name="Title 4">
            <a:extLst>
              <a:ext uri="{FF2B5EF4-FFF2-40B4-BE49-F238E27FC236}">
                <a16:creationId xmlns:a16="http://schemas.microsoft.com/office/drawing/2014/main" id="{0DDCD2BC-0B7A-B7EF-95CE-C4EAD9CCD8E2}"/>
              </a:ext>
            </a:extLst>
          </p:cNvPr>
          <p:cNvSpPr txBox="1">
            <a:spLocks/>
          </p:cNvSpPr>
          <p:nvPr/>
        </p:nvSpPr>
        <p:spPr>
          <a:xfrm>
            <a:off x="588216" y="487680"/>
            <a:ext cx="11931185" cy="6934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200" dirty="0">
                <a:latin typeface="Unbounded" pitchFamily="34" charset="0"/>
              </a:rPr>
              <a:t>Proposed Enhancements</a:t>
            </a:r>
          </a:p>
        </p:txBody>
      </p:sp>
      <p:sp>
        <p:nvSpPr>
          <p:cNvPr id="44" name="Oval 43">
            <a:extLst>
              <a:ext uri="{FF2B5EF4-FFF2-40B4-BE49-F238E27FC236}">
                <a16:creationId xmlns:a16="http://schemas.microsoft.com/office/drawing/2014/main" id="{0E77964E-82F3-486D-AC13-28DF1584DCB9}"/>
              </a:ext>
            </a:extLst>
          </p:cNvPr>
          <p:cNvSpPr/>
          <p:nvPr/>
        </p:nvSpPr>
        <p:spPr>
          <a:xfrm>
            <a:off x="8594236" y="3952610"/>
            <a:ext cx="1464730" cy="1464728"/>
          </a:xfrm>
          <a:prstGeom prst="ellipse">
            <a:avLst/>
          </a:prstGeom>
          <a:solidFill>
            <a:schemeClr val="accent6">
              <a:alpha val="10000"/>
            </a:schemeClr>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9" name="Oval 38">
            <a:extLst>
              <a:ext uri="{FF2B5EF4-FFF2-40B4-BE49-F238E27FC236}">
                <a16:creationId xmlns:a16="http://schemas.microsoft.com/office/drawing/2014/main" id="{C8B9C6D0-3688-4A30-BF0A-B21713DA7795}"/>
              </a:ext>
            </a:extLst>
          </p:cNvPr>
          <p:cNvSpPr/>
          <p:nvPr/>
        </p:nvSpPr>
        <p:spPr>
          <a:xfrm>
            <a:off x="6595679" y="3952610"/>
            <a:ext cx="1464730" cy="1464728"/>
          </a:xfrm>
          <a:prstGeom prst="ellipse">
            <a:avLst/>
          </a:prstGeom>
          <a:solidFill>
            <a:schemeClr val="accent6">
              <a:alpha val="10000"/>
            </a:schemeClr>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Calibri" panose="020F0502020204030204"/>
            </a:endParaRPr>
          </a:p>
        </p:txBody>
      </p:sp>
      <p:sp>
        <p:nvSpPr>
          <p:cNvPr id="32" name="Oval 31">
            <a:extLst>
              <a:ext uri="{FF2B5EF4-FFF2-40B4-BE49-F238E27FC236}">
                <a16:creationId xmlns:a16="http://schemas.microsoft.com/office/drawing/2014/main" id="{B2C64199-8920-4B40-9E97-B69DDABC62D8}"/>
              </a:ext>
            </a:extLst>
          </p:cNvPr>
          <p:cNvSpPr/>
          <p:nvPr/>
        </p:nvSpPr>
        <p:spPr>
          <a:xfrm>
            <a:off x="4562962" y="3952610"/>
            <a:ext cx="1464730" cy="1464728"/>
          </a:xfrm>
          <a:prstGeom prst="ellipse">
            <a:avLst/>
          </a:prstGeom>
          <a:solidFill>
            <a:schemeClr val="accent6">
              <a:alpha val="10000"/>
            </a:schemeClr>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Calibri" panose="020F0502020204030204"/>
            </a:endParaRPr>
          </a:p>
        </p:txBody>
      </p:sp>
      <p:sp>
        <p:nvSpPr>
          <p:cNvPr id="24" name="Oval 23">
            <a:extLst>
              <a:ext uri="{FF2B5EF4-FFF2-40B4-BE49-F238E27FC236}">
                <a16:creationId xmlns:a16="http://schemas.microsoft.com/office/drawing/2014/main" id="{D06A14E4-708D-4699-8C46-DC1A8D7B5CD2}"/>
              </a:ext>
            </a:extLst>
          </p:cNvPr>
          <p:cNvSpPr/>
          <p:nvPr/>
        </p:nvSpPr>
        <p:spPr>
          <a:xfrm>
            <a:off x="2657336" y="3952610"/>
            <a:ext cx="1464730" cy="1464728"/>
          </a:xfrm>
          <a:prstGeom prst="ellipse">
            <a:avLst/>
          </a:prstGeom>
          <a:solidFill>
            <a:schemeClr val="accent6">
              <a:alpha val="10000"/>
            </a:schemeClr>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Calibri" panose="020F0502020204030204"/>
            </a:endParaRPr>
          </a:p>
        </p:txBody>
      </p:sp>
      <p:sp>
        <p:nvSpPr>
          <p:cNvPr id="17" name="Oval 16">
            <a:extLst>
              <a:ext uri="{FF2B5EF4-FFF2-40B4-BE49-F238E27FC236}">
                <a16:creationId xmlns:a16="http://schemas.microsoft.com/office/drawing/2014/main" id="{6F7B8CD3-367D-407A-B6EF-6847832763FB}"/>
              </a:ext>
            </a:extLst>
          </p:cNvPr>
          <p:cNvSpPr/>
          <p:nvPr/>
        </p:nvSpPr>
        <p:spPr>
          <a:xfrm>
            <a:off x="624201" y="3952610"/>
            <a:ext cx="1464730" cy="1464728"/>
          </a:xfrm>
          <a:prstGeom prst="ellipse">
            <a:avLst/>
          </a:prstGeom>
          <a:solidFill>
            <a:schemeClr val="accent6">
              <a:alpha val="10000"/>
            </a:schemeClr>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latin typeface="Calibri" panose="020F0502020204030204"/>
            </a:endParaRPr>
          </a:p>
        </p:txBody>
      </p:sp>
      <p:sp>
        <p:nvSpPr>
          <p:cNvPr id="2" name="Arrow: Chevron 1">
            <a:extLst>
              <a:ext uri="{FF2B5EF4-FFF2-40B4-BE49-F238E27FC236}">
                <a16:creationId xmlns:a16="http://schemas.microsoft.com/office/drawing/2014/main" id="{1E03A10B-40C2-429B-A1A2-7E760590AD8F}"/>
              </a:ext>
            </a:extLst>
          </p:cNvPr>
          <p:cNvSpPr/>
          <p:nvPr/>
        </p:nvSpPr>
        <p:spPr>
          <a:xfrm>
            <a:off x="588216" y="2931499"/>
            <a:ext cx="1727200" cy="381000"/>
          </a:xfrm>
          <a:prstGeom prst="chevr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solidFill>
                <a:srgbClr val="282F39"/>
              </a:solidFill>
              <a:latin typeface="Calibri" panose="020F0502020204030204"/>
            </a:endParaRPr>
          </a:p>
        </p:txBody>
      </p:sp>
      <p:sp>
        <p:nvSpPr>
          <p:cNvPr id="3" name="Arrow: Chevron 2">
            <a:extLst>
              <a:ext uri="{FF2B5EF4-FFF2-40B4-BE49-F238E27FC236}">
                <a16:creationId xmlns:a16="http://schemas.microsoft.com/office/drawing/2014/main" id="{7F2E402E-66F1-4FCA-9452-07D806ACA563}"/>
              </a:ext>
            </a:extLst>
          </p:cNvPr>
          <p:cNvSpPr/>
          <p:nvPr/>
        </p:nvSpPr>
        <p:spPr>
          <a:xfrm>
            <a:off x="2615586" y="2931499"/>
            <a:ext cx="1727200" cy="381000"/>
          </a:xfrm>
          <a:prstGeom prst="chevr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solidFill>
                <a:srgbClr val="282F39"/>
              </a:solidFill>
              <a:latin typeface="Calibri" panose="020F0502020204030204"/>
            </a:endParaRPr>
          </a:p>
        </p:txBody>
      </p:sp>
      <p:sp>
        <p:nvSpPr>
          <p:cNvPr id="5" name="Arrow: Chevron 4">
            <a:extLst>
              <a:ext uri="{FF2B5EF4-FFF2-40B4-BE49-F238E27FC236}">
                <a16:creationId xmlns:a16="http://schemas.microsoft.com/office/drawing/2014/main" id="{A8DB0CA2-0AD8-40CF-9EAE-24636F6BE1A6}"/>
              </a:ext>
            </a:extLst>
          </p:cNvPr>
          <p:cNvSpPr/>
          <p:nvPr/>
        </p:nvSpPr>
        <p:spPr>
          <a:xfrm>
            <a:off x="4523435" y="2931499"/>
            <a:ext cx="1727200" cy="381000"/>
          </a:xfrm>
          <a:prstGeom prst="chevr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solidFill>
                <a:srgbClr val="282F39"/>
              </a:solidFill>
              <a:latin typeface="Calibri" panose="020F0502020204030204"/>
            </a:endParaRPr>
          </a:p>
        </p:txBody>
      </p:sp>
      <p:sp>
        <p:nvSpPr>
          <p:cNvPr id="6" name="Arrow: Chevron 5">
            <a:extLst>
              <a:ext uri="{FF2B5EF4-FFF2-40B4-BE49-F238E27FC236}">
                <a16:creationId xmlns:a16="http://schemas.microsoft.com/office/drawing/2014/main" id="{7E6ADA69-2377-458F-8AA1-32DD93A340BE}"/>
              </a:ext>
            </a:extLst>
          </p:cNvPr>
          <p:cNvSpPr/>
          <p:nvPr/>
        </p:nvSpPr>
        <p:spPr>
          <a:xfrm>
            <a:off x="6556740" y="2931499"/>
            <a:ext cx="1727200" cy="381000"/>
          </a:xfrm>
          <a:prstGeom prst="chevr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solidFill>
                <a:srgbClr val="282F39"/>
              </a:solidFill>
              <a:latin typeface="Calibri" panose="020F0502020204030204"/>
            </a:endParaRPr>
          </a:p>
        </p:txBody>
      </p:sp>
      <p:sp>
        <p:nvSpPr>
          <p:cNvPr id="7" name="Arrow: Chevron 6">
            <a:extLst>
              <a:ext uri="{FF2B5EF4-FFF2-40B4-BE49-F238E27FC236}">
                <a16:creationId xmlns:a16="http://schemas.microsoft.com/office/drawing/2014/main" id="{454C02BF-4E44-4F11-891A-CD23E8F1435B}"/>
              </a:ext>
            </a:extLst>
          </p:cNvPr>
          <p:cNvSpPr/>
          <p:nvPr/>
        </p:nvSpPr>
        <p:spPr>
          <a:xfrm>
            <a:off x="8546245" y="2931499"/>
            <a:ext cx="1727200" cy="381000"/>
          </a:xfrm>
          <a:prstGeom prst="chevr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CFE16D7A-B5B7-4A58-922B-115040FA32AA}"/>
              </a:ext>
            </a:extLst>
          </p:cNvPr>
          <p:cNvSpPr txBox="1"/>
          <p:nvPr/>
        </p:nvSpPr>
        <p:spPr>
          <a:xfrm>
            <a:off x="8718427" y="2975868"/>
            <a:ext cx="1250218" cy="292388"/>
          </a:xfrm>
          <a:prstGeom prst="rect">
            <a:avLst/>
          </a:prstGeom>
          <a:noFill/>
        </p:spPr>
        <p:txBody>
          <a:bodyPr wrap="square" rtlCol="0">
            <a:spAutoFit/>
          </a:bodyPr>
          <a:lstStyle>
            <a:defPPr>
              <a:defRPr lang="en-US"/>
            </a:defPPr>
            <a:lvl1pPr lvl="0" algn="ctr">
              <a:defRPr sz="1600">
                <a:solidFill>
                  <a:schemeClr val="bg1"/>
                </a:solidFill>
                <a:latin typeface="Cabin" panose="020B0604020202020204" charset="0"/>
                <a:cs typeface="SABIC Typeface Text Light"/>
              </a:defRPr>
            </a:lvl1pPr>
          </a:lstStyle>
          <a:p>
            <a:r>
              <a:rPr lang="en-US" sz="1300" dirty="0"/>
              <a:t>Testing</a:t>
            </a:r>
            <a:endParaRPr lang="en-GB" sz="1300" dirty="0"/>
          </a:p>
        </p:txBody>
      </p:sp>
      <p:sp>
        <p:nvSpPr>
          <p:cNvPr id="10" name="TextBox 9">
            <a:extLst>
              <a:ext uri="{FF2B5EF4-FFF2-40B4-BE49-F238E27FC236}">
                <a16:creationId xmlns:a16="http://schemas.microsoft.com/office/drawing/2014/main" id="{E2A12895-E141-47F9-9D4E-FD2BB7AFAAD7}"/>
              </a:ext>
            </a:extLst>
          </p:cNvPr>
          <p:cNvSpPr txBox="1"/>
          <p:nvPr/>
        </p:nvSpPr>
        <p:spPr>
          <a:xfrm>
            <a:off x="6728922" y="2975868"/>
            <a:ext cx="1250218" cy="292388"/>
          </a:xfrm>
          <a:prstGeom prst="rect">
            <a:avLst/>
          </a:prstGeom>
          <a:noFill/>
        </p:spPr>
        <p:txBody>
          <a:bodyPr wrap="square" rtlCol="0">
            <a:spAutoFit/>
          </a:bodyPr>
          <a:lstStyle>
            <a:defPPr>
              <a:defRPr lang="en-US"/>
            </a:defPPr>
            <a:lvl1pPr lvl="0" algn="ctr">
              <a:defRPr sz="1600">
                <a:solidFill>
                  <a:schemeClr val="bg1"/>
                </a:solidFill>
                <a:latin typeface="Cabin" panose="020B0604020202020204" charset="0"/>
                <a:cs typeface="SABIC Typeface Text Light"/>
              </a:defRPr>
            </a:lvl1pPr>
          </a:lstStyle>
          <a:p>
            <a:r>
              <a:rPr lang="en-US" sz="1300" dirty="0"/>
              <a:t>Training</a:t>
            </a:r>
            <a:endParaRPr lang="en-GB" sz="1300" dirty="0"/>
          </a:p>
        </p:txBody>
      </p:sp>
      <p:sp>
        <p:nvSpPr>
          <p:cNvPr id="11" name="TextBox 10">
            <a:extLst>
              <a:ext uri="{FF2B5EF4-FFF2-40B4-BE49-F238E27FC236}">
                <a16:creationId xmlns:a16="http://schemas.microsoft.com/office/drawing/2014/main" id="{AD53B7D2-607F-47BC-9C37-403E42B65FA4}"/>
              </a:ext>
            </a:extLst>
          </p:cNvPr>
          <p:cNvSpPr txBox="1"/>
          <p:nvPr/>
        </p:nvSpPr>
        <p:spPr>
          <a:xfrm>
            <a:off x="4605091" y="2975868"/>
            <a:ext cx="1541032" cy="292388"/>
          </a:xfrm>
          <a:prstGeom prst="rect">
            <a:avLst/>
          </a:prstGeom>
          <a:noFill/>
        </p:spPr>
        <p:txBody>
          <a:bodyPr wrap="square" rtlCol="0">
            <a:spAutoFit/>
          </a:bodyPr>
          <a:lstStyle>
            <a:defPPr>
              <a:defRPr lang="en-US"/>
            </a:defPPr>
            <a:lvl1pPr lvl="0" algn="ctr">
              <a:defRPr sz="1600">
                <a:solidFill>
                  <a:schemeClr val="bg1"/>
                </a:solidFill>
                <a:latin typeface="Cabin" panose="020B0604020202020204" charset="0"/>
                <a:cs typeface="SABIC Typeface Text Light"/>
              </a:defRPr>
            </a:lvl1pPr>
          </a:lstStyle>
          <a:p>
            <a:r>
              <a:rPr lang="en-US" sz="1300" dirty="0"/>
              <a:t>Augmentation</a:t>
            </a:r>
            <a:endParaRPr lang="en-GB" sz="1300" dirty="0"/>
          </a:p>
        </p:txBody>
      </p:sp>
      <p:sp>
        <p:nvSpPr>
          <p:cNvPr id="12" name="TextBox 11">
            <a:extLst>
              <a:ext uri="{FF2B5EF4-FFF2-40B4-BE49-F238E27FC236}">
                <a16:creationId xmlns:a16="http://schemas.microsoft.com/office/drawing/2014/main" id="{20295B2C-770E-492F-A954-71B35404786A}"/>
              </a:ext>
            </a:extLst>
          </p:cNvPr>
          <p:cNvSpPr txBox="1"/>
          <p:nvPr/>
        </p:nvSpPr>
        <p:spPr>
          <a:xfrm>
            <a:off x="2796235" y="2975868"/>
            <a:ext cx="1250218" cy="292388"/>
          </a:xfrm>
          <a:prstGeom prst="rect">
            <a:avLst/>
          </a:prstGeom>
          <a:noFill/>
        </p:spPr>
        <p:txBody>
          <a:bodyPr wrap="square" rtlCol="0">
            <a:spAutoFit/>
          </a:bodyPr>
          <a:lstStyle>
            <a:defPPr>
              <a:defRPr lang="en-US"/>
            </a:defPPr>
            <a:lvl1pPr lvl="0" algn="ctr">
              <a:defRPr sz="1600">
                <a:solidFill>
                  <a:schemeClr val="bg1"/>
                </a:solidFill>
                <a:latin typeface="Cabin" panose="020B0604020202020204" charset="0"/>
                <a:cs typeface="SABIC Typeface Text Light"/>
              </a:defRPr>
            </a:lvl1pPr>
          </a:lstStyle>
          <a:p>
            <a:r>
              <a:rPr lang="en-US" sz="1300" dirty="0"/>
              <a:t>Loss</a:t>
            </a:r>
            <a:endParaRPr lang="en-GB" sz="1300" dirty="0"/>
          </a:p>
        </p:txBody>
      </p:sp>
      <p:sp>
        <p:nvSpPr>
          <p:cNvPr id="13" name="TextBox 12">
            <a:extLst>
              <a:ext uri="{FF2B5EF4-FFF2-40B4-BE49-F238E27FC236}">
                <a16:creationId xmlns:a16="http://schemas.microsoft.com/office/drawing/2014/main" id="{E2BB0070-3CE1-4C59-BE93-F567DBECF5B6}"/>
              </a:ext>
            </a:extLst>
          </p:cNvPr>
          <p:cNvSpPr txBox="1"/>
          <p:nvPr/>
        </p:nvSpPr>
        <p:spPr>
          <a:xfrm>
            <a:off x="768866" y="2975868"/>
            <a:ext cx="1250218" cy="292388"/>
          </a:xfrm>
          <a:prstGeom prst="rect">
            <a:avLst/>
          </a:prstGeom>
          <a:noFill/>
        </p:spPr>
        <p:txBody>
          <a:bodyPr wrap="square" rtlCol="0">
            <a:spAutoFit/>
          </a:bodyPr>
          <a:lstStyle/>
          <a:p>
            <a:pPr lvl="0" algn="ctr">
              <a:defRPr/>
            </a:pPr>
            <a:r>
              <a:rPr lang="en-US" sz="1300" dirty="0">
                <a:solidFill>
                  <a:schemeClr val="bg1"/>
                </a:solidFill>
                <a:latin typeface="Cabin" panose="020B0604020202020204" charset="0"/>
                <a:cs typeface="SABIC Typeface Text Light"/>
              </a:rPr>
              <a:t>Model</a:t>
            </a:r>
            <a:endParaRPr lang="en-GB" sz="1300" dirty="0">
              <a:solidFill>
                <a:schemeClr val="bg1"/>
              </a:solidFill>
              <a:latin typeface="Cabin" panose="020B0604020202020204" charset="0"/>
              <a:cs typeface="SABIC Typeface Text Light"/>
            </a:endParaRPr>
          </a:p>
        </p:txBody>
      </p:sp>
      <p:cxnSp>
        <p:nvCxnSpPr>
          <p:cNvPr id="15" name="Straight Connector 14">
            <a:extLst>
              <a:ext uri="{FF2B5EF4-FFF2-40B4-BE49-F238E27FC236}">
                <a16:creationId xmlns:a16="http://schemas.microsoft.com/office/drawing/2014/main" id="{171C13F8-8C78-4F88-AB23-F329C1824EF1}"/>
              </a:ext>
            </a:extLst>
          </p:cNvPr>
          <p:cNvCxnSpPr>
            <a:cxnSpLocks/>
            <a:stCxn id="2" idx="2"/>
            <a:endCxn id="17" idx="0"/>
          </p:cNvCxnSpPr>
          <p:nvPr/>
        </p:nvCxnSpPr>
        <p:spPr>
          <a:xfrm>
            <a:off x="1356566" y="3312499"/>
            <a:ext cx="0" cy="640111"/>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75281380-0B8F-4478-AA4B-78F14E648688}"/>
              </a:ext>
            </a:extLst>
          </p:cNvPr>
          <p:cNvCxnSpPr>
            <a:cxnSpLocks/>
            <a:stCxn id="3" idx="2"/>
            <a:endCxn id="24" idx="0"/>
          </p:cNvCxnSpPr>
          <p:nvPr/>
        </p:nvCxnSpPr>
        <p:spPr>
          <a:xfrm>
            <a:off x="3383936" y="3312499"/>
            <a:ext cx="5765" cy="640111"/>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15AF125C-6B80-417C-B6FD-A5DBF0D04202}"/>
              </a:ext>
            </a:extLst>
          </p:cNvPr>
          <p:cNvCxnSpPr>
            <a:cxnSpLocks/>
            <a:stCxn id="5" idx="2"/>
            <a:endCxn id="32" idx="0"/>
          </p:cNvCxnSpPr>
          <p:nvPr/>
        </p:nvCxnSpPr>
        <p:spPr>
          <a:xfrm>
            <a:off x="5291785" y="3312499"/>
            <a:ext cx="3542" cy="640111"/>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99464EDA-95F9-4BE9-8724-ED55660785EB}"/>
              </a:ext>
            </a:extLst>
          </p:cNvPr>
          <p:cNvCxnSpPr>
            <a:cxnSpLocks/>
            <a:stCxn id="6" idx="2"/>
            <a:endCxn id="39" idx="0"/>
          </p:cNvCxnSpPr>
          <p:nvPr/>
        </p:nvCxnSpPr>
        <p:spPr>
          <a:xfrm>
            <a:off x="7325090" y="3312499"/>
            <a:ext cx="2954" cy="640111"/>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05C0D21E-5FB2-45B7-9E65-6F790157750A}"/>
              </a:ext>
            </a:extLst>
          </p:cNvPr>
          <p:cNvCxnSpPr>
            <a:cxnSpLocks/>
            <a:stCxn id="7" idx="2"/>
            <a:endCxn id="44" idx="0"/>
          </p:cNvCxnSpPr>
          <p:nvPr/>
        </p:nvCxnSpPr>
        <p:spPr>
          <a:xfrm>
            <a:off x="9314595" y="3312499"/>
            <a:ext cx="12006" cy="640111"/>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sp>
        <p:nvSpPr>
          <p:cNvPr id="88" name="TextBox 87">
            <a:extLst>
              <a:ext uri="{FF2B5EF4-FFF2-40B4-BE49-F238E27FC236}">
                <a16:creationId xmlns:a16="http://schemas.microsoft.com/office/drawing/2014/main" id="{CCCA0B48-8F06-426C-B056-AAAE9B66B34D}"/>
              </a:ext>
            </a:extLst>
          </p:cNvPr>
          <p:cNvSpPr txBox="1"/>
          <p:nvPr/>
        </p:nvSpPr>
        <p:spPr>
          <a:xfrm>
            <a:off x="588216" y="5633641"/>
            <a:ext cx="1612644" cy="707886"/>
          </a:xfrm>
          <a:prstGeom prst="rect">
            <a:avLst/>
          </a:prstGeom>
          <a:noFill/>
        </p:spPr>
        <p:txBody>
          <a:bodyPr wrap="square" rtlCol="0">
            <a:spAutoFit/>
          </a:bodyPr>
          <a:lstStyle/>
          <a:p>
            <a:pPr lvl="0" algn="ctr">
              <a:defRPr/>
            </a:pPr>
            <a:r>
              <a:rPr lang="en-US" sz="1000" dirty="0">
                <a:latin typeface="Cabin" panose="020B0604020202020204" charset="0"/>
              </a:rPr>
              <a:t>Added residual, efficient, and U-Net classifiers with plug-and-play architecture loader</a:t>
            </a:r>
            <a:endParaRPr lang="en-GB" sz="1000" dirty="0">
              <a:latin typeface="Cabin" panose="020B0604020202020204" charset="0"/>
            </a:endParaRPr>
          </a:p>
        </p:txBody>
      </p:sp>
      <p:sp>
        <p:nvSpPr>
          <p:cNvPr id="89" name="TextBox 88">
            <a:extLst>
              <a:ext uri="{FF2B5EF4-FFF2-40B4-BE49-F238E27FC236}">
                <a16:creationId xmlns:a16="http://schemas.microsoft.com/office/drawing/2014/main" id="{49EDD08E-9ECE-482B-BACD-CA47316459C3}"/>
              </a:ext>
            </a:extLst>
          </p:cNvPr>
          <p:cNvSpPr txBox="1"/>
          <p:nvPr/>
        </p:nvSpPr>
        <p:spPr>
          <a:xfrm>
            <a:off x="2620216" y="5633641"/>
            <a:ext cx="1612644" cy="553998"/>
          </a:xfrm>
          <a:prstGeom prst="rect">
            <a:avLst/>
          </a:prstGeom>
          <a:noFill/>
        </p:spPr>
        <p:txBody>
          <a:bodyPr wrap="square" rtlCol="0">
            <a:spAutoFit/>
          </a:bodyPr>
          <a:lstStyle/>
          <a:p>
            <a:pPr algn="ctr">
              <a:defRPr/>
            </a:pPr>
            <a:r>
              <a:rPr lang="en-US" sz="1000" dirty="0">
                <a:latin typeface="Cabin" panose="020B0604020202020204" charset="0"/>
              </a:rPr>
              <a:t>Introduced Focal, and Composite loss with modular config</a:t>
            </a:r>
            <a:endParaRPr lang="en-GB" sz="1000" dirty="0">
              <a:latin typeface="Cabin" panose="020B0604020202020204" charset="0"/>
            </a:endParaRPr>
          </a:p>
        </p:txBody>
      </p:sp>
      <p:sp>
        <p:nvSpPr>
          <p:cNvPr id="90" name="TextBox 89">
            <a:extLst>
              <a:ext uri="{FF2B5EF4-FFF2-40B4-BE49-F238E27FC236}">
                <a16:creationId xmlns:a16="http://schemas.microsoft.com/office/drawing/2014/main" id="{B3FE5EF8-4EAA-466F-B7F2-12EF765EAF4C}"/>
              </a:ext>
            </a:extLst>
          </p:cNvPr>
          <p:cNvSpPr txBox="1"/>
          <p:nvPr/>
        </p:nvSpPr>
        <p:spPr>
          <a:xfrm>
            <a:off x="4491350" y="5633641"/>
            <a:ext cx="1612644" cy="553998"/>
          </a:xfrm>
          <a:prstGeom prst="rect">
            <a:avLst/>
          </a:prstGeom>
          <a:noFill/>
        </p:spPr>
        <p:txBody>
          <a:bodyPr wrap="square" rtlCol="0">
            <a:spAutoFit/>
          </a:bodyPr>
          <a:lstStyle/>
          <a:p>
            <a:pPr algn="ctr">
              <a:defRPr/>
            </a:pPr>
            <a:r>
              <a:rPr lang="en-US" sz="1000" dirty="0">
                <a:latin typeface="Cabin" panose="020B0604020202020204" charset="0"/>
              </a:rPr>
              <a:t>Advanced augmentation option to simulate clinical variability</a:t>
            </a:r>
            <a:endParaRPr lang="en-GB" sz="1000" dirty="0">
              <a:latin typeface="Cabin" panose="020B0604020202020204" charset="0"/>
            </a:endParaRPr>
          </a:p>
        </p:txBody>
      </p:sp>
      <p:sp>
        <p:nvSpPr>
          <p:cNvPr id="91" name="TextBox 90">
            <a:extLst>
              <a:ext uri="{FF2B5EF4-FFF2-40B4-BE49-F238E27FC236}">
                <a16:creationId xmlns:a16="http://schemas.microsoft.com/office/drawing/2014/main" id="{C968B231-2E26-409A-82D8-729D18EAAEF7}"/>
              </a:ext>
            </a:extLst>
          </p:cNvPr>
          <p:cNvSpPr txBox="1"/>
          <p:nvPr/>
        </p:nvSpPr>
        <p:spPr>
          <a:xfrm>
            <a:off x="6548750" y="5633641"/>
            <a:ext cx="1612644" cy="707886"/>
          </a:xfrm>
          <a:prstGeom prst="rect">
            <a:avLst/>
          </a:prstGeom>
          <a:noFill/>
        </p:spPr>
        <p:txBody>
          <a:bodyPr wrap="square" rtlCol="0">
            <a:spAutoFit/>
          </a:bodyPr>
          <a:lstStyle/>
          <a:p>
            <a:pPr algn="ctr">
              <a:defRPr/>
            </a:pPr>
            <a:r>
              <a:rPr lang="en-US" sz="1000" dirty="0">
                <a:latin typeface="Cabin" panose="020B0604020202020204" charset="0"/>
              </a:rPr>
              <a:t>Configurable via CLI, supports AMP, early stopping, learning rate scheduling</a:t>
            </a:r>
            <a:endParaRPr lang="en-GB" sz="1000" dirty="0">
              <a:latin typeface="Cabin" panose="020B0604020202020204" charset="0"/>
            </a:endParaRPr>
          </a:p>
        </p:txBody>
      </p:sp>
      <p:sp>
        <p:nvSpPr>
          <p:cNvPr id="92" name="TextBox 91">
            <a:extLst>
              <a:ext uri="{FF2B5EF4-FFF2-40B4-BE49-F238E27FC236}">
                <a16:creationId xmlns:a16="http://schemas.microsoft.com/office/drawing/2014/main" id="{520B954E-D7BC-4F07-B9C2-D6F96678DBA4}"/>
              </a:ext>
            </a:extLst>
          </p:cNvPr>
          <p:cNvSpPr txBox="1"/>
          <p:nvPr/>
        </p:nvSpPr>
        <p:spPr>
          <a:xfrm>
            <a:off x="8521483" y="5633641"/>
            <a:ext cx="1612644" cy="553998"/>
          </a:xfrm>
          <a:prstGeom prst="rect">
            <a:avLst/>
          </a:prstGeom>
          <a:noFill/>
        </p:spPr>
        <p:txBody>
          <a:bodyPr wrap="square" rtlCol="0">
            <a:spAutoFit/>
          </a:bodyPr>
          <a:lstStyle/>
          <a:p>
            <a:pPr algn="ctr">
              <a:defRPr/>
            </a:pPr>
            <a:r>
              <a:rPr lang="en-US" sz="1000" dirty="0">
                <a:latin typeface="Cabin" panose="020B0604020202020204" charset="0"/>
              </a:rPr>
              <a:t>Extended to compute and display full performance metrics</a:t>
            </a:r>
            <a:endParaRPr lang="en-GB" sz="1000" dirty="0">
              <a:latin typeface="Cabin" panose="020B0604020202020204" charset="0"/>
            </a:endParaRPr>
          </a:p>
        </p:txBody>
      </p:sp>
      <p:sp>
        <p:nvSpPr>
          <p:cNvPr id="8" name="Oval 7">
            <a:extLst>
              <a:ext uri="{FF2B5EF4-FFF2-40B4-BE49-F238E27FC236}">
                <a16:creationId xmlns:a16="http://schemas.microsoft.com/office/drawing/2014/main" id="{7986AEC4-C228-45E8-635A-C0E114FFFA2A}"/>
              </a:ext>
            </a:extLst>
          </p:cNvPr>
          <p:cNvSpPr/>
          <p:nvPr/>
        </p:nvSpPr>
        <p:spPr>
          <a:xfrm>
            <a:off x="12585026" y="3952610"/>
            <a:ext cx="1464730" cy="1464728"/>
          </a:xfrm>
          <a:prstGeom prst="ellipse">
            <a:avLst/>
          </a:prstGeom>
          <a:solidFill>
            <a:schemeClr val="accent6">
              <a:alpha val="10000"/>
            </a:schemeClr>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BF0897FE-B145-9180-1786-A46E4EC52AD2}"/>
              </a:ext>
            </a:extLst>
          </p:cNvPr>
          <p:cNvSpPr/>
          <p:nvPr/>
        </p:nvSpPr>
        <p:spPr>
          <a:xfrm>
            <a:off x="10586469" y="3952610"/>
            <a:ext cx="1464730" cy="1464728"/>
          </a:xfrm>
          <a:prstGeom prst="ellipse">
            <a:avLst/>
          </a:prstGeom>
          <a:solidFill>
            <a:schemeClr val="accent6">
              <a:alpha val="10000"/>
            </a:schemeClr>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Calibri" panose="020F0502020204030204"/>
            </a:endParaRPr>
          </a:p>
        </p:txBody>
      </p:sp>
      <p:sp>
        <p:nvSpPr>
          <p:cNvPr id="16" name="Arrow: Chevron 15">
            <a:extLst>
              <a:ext uri="{FF2B5EF4-FFF2-40B4-BE49-F238E27FC236}">
                <a16:creationId xmlns:a16="http://schemas.microsoft.com/office/drawing/2014/main" id="{914C3B66-6E83-807D-F4D5-C5BE683B7CF5}"/>
              </a:ext>
            </a:extLst>
          </p:cNvPr>
          <p:cNvSpPr/>
          <p:nvPr/>
        </p:nvSpPr>
        <p:spPr>
          <a:xfrm>
            <a:off x="10547530" y="2931499"/>
            <a:ext cx="1727200" cy="381000"/>
          </a:xfrm>
          <a:prstGeom prst="chevr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solidFill>
                <a:srgbClr val="282F39"/>
              </a:solidFill>
              <a:latin typeface="Calibri" panose="020F0502020204030204"/>
            </a:endParaRPr>
          </a:p>
        </p:txBody>
      </p:sp>
      <p:sp>
        <p:nvSpPr>
          <p:cNvPr id="18" name="Arrow: Chevron 17">
            <a:extLst>
              <a:ext uri="{FF2B5EF4-FFF2-40B4-BE49-F238E27FC236}">
                <a16:creationId xmlns:a16="http://schemas.microsoft.com/office/drawing/2014/main" id="{1E984236-01C8-7C45-AA7B-180CC85BF7ED}"/>
              </a:ext>
            </a:extLst>
          </p:cNvPr>
          <p:cNvSpPr/>
          <p:nvPr/>
        </p:nvSpPr>
        <p:spPr>
          <a:xfrm>
            <a:off x="12537035" y="2931499"/>
            <a:ext cx="1727200" cy="381000"/>
          </a:xfrm>
          <a:prstGeom prst="chevr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19" name="TextBox 18">
            <a:extLst>
              <a:ext uri="{FF2B5EF4-FFF2-40B4-BE49-F238E27FC236}">
                <a16:creationId xmlns:a16="http://schemas.microsoft.com/office/drawing/2014/main" id="{F94418EF-8CE7-BDD9-C56D-128708FBA9B8}"/>
              </a:ext>
            </a:extLst>
          </p:cNvPr>
          <p:cNvSpPr txBox="1"/>
          <p:nvPr/>
        </p:nvSpPr>
        <p:spPr>
          <a:xfrm>
            <a:off x="12709217" y="2975868"/>
            <a:ext cx="1250218" cy="292388"/>
          </a:xfrm>
          <a:prstGeom prst="rect">
            <a:avLst/>
          </a:prstGeom>
          <a:noFill/>
        </p:spPr>
        <p:txBody>
          <a:bodyPr wrap="square" rtlCol="0">
            <a:spAutoFit/>
          </a:bodyPr>
          <a:lstStyle>
            <a:defPPr>
              <a:defRPr lang="en-US"/>
            </a:defPPr>
            <a:lvl1pPr lvl="0" algn="ctr">
              <a:defRPr sz="1600">
                <a:solidFill>
                  <a:schemeClr val="bg1"/>
                </a:solidFill>
                <a:latin typeface="Cabin" panose="020B0604020202020204" charset="0"/>
                <a:cs typeface="SABIC Typeface Text Light"/>
              </a:defRPr>
            </a:lvl1pPr>
          </a:lstStyle>
          <a:p>
            <a:r>
              <a:rPr lang="en-US" sz="1300" dirty="0"/>
              <a:t>Config</a:t>
            </a:r>
            <a:endParaRPr lang="en-GB" sz="1300" dirty="0"/>
          </a:p>
        </p:txBody>
      </p:sp>
      <p:sp>
        <p:nvSpPr>
          <p:cNvPr id="20" name="TextBox 19">
            <a:extLst>
              <a:ext uri="{FF2B5EF4-FFF2-40B4-BE49-F238E27FC236}">
                <a16:creationId xmlns:a16="http://schemas.microsoft.com/office/drawing/2014/main" id="{B17CD6B7-073C-D43A-BCC6-B4DE331B9192}"/>
              </a:ext>
            </a:extLst>
          </p:cNvPr>
          <p:cNvSpPr txBox="1"/>
          <p:nvPr/>
        </p:nvSpPr>
        <p:spPr>
          <a:xfrm>
            <a:off x="10719712" y="2975868"/>
            <a:ext cx="1250218" cy="292388"/>
          </a:xfrm>
          <a:prstGeom prst="rect">
            <a:avLst/>
          </a:prstGeom>
          <a:noFill/>
        </p:spPr>
        <p:txBody>
          <a:bodyPr wrap="square" rtlCol="0">
            <a:spAutoFit/>
          </a:bodyPr>
          <a:lstStyle>
            <a:defPPr>
              <a:defRPr lang="en-US"/>
            </a:defPPr>
            <a:lvl1pPr lvl="0" algn="ctr">
              <a:defRPr sz="1600">
                <a:solidFill>
                  <a:schemeClr val="bg1"/>
                </a:solidFill>
                <a:latin typeface="Cabin" panose="020B0604020202020204" charset="0"/>
                <a:cs typeface="SABIC Typeface Text Light"/>
              </a:defRPr>
            </a:lvl1pPr>
          </a:lstStyle>
          <a:p>
            <a:r>
              <a:rPr lang="en-US" sz="1300" dirty="0"/>
              <a:t>Interpretability</a:t>
            </a:r>
            <a:endParaRPr lang="en-GB" sz="1300" dirty="0"/>
          </a:p>
        </p:txBody>
      </p:sp>
      <p:cxnSp>
        <p:nvCxnSpPr>
          <p:cNvPr id="21" name="Straight Connector 20">
            <a:extLst>
              <a:ext uri="{FF2B5EF4-FFF2-40B4-BE49-F238E27FC236}">
                <a16:creationId xmlns:a16="http://schemas.microsoft.com/office/drawing/2014/main" id="{2CE34CF8-2C40-26E7-A2C4-C029324CA954}"/>
              </a:ext>
            </a:extLst>
          </p:cNvPr>
          <p:cNvCxnSpPr>
            <a:cxnSpLocks/>
            <a:stCxn id="16" idx="2"/>
            <a:endCxn id="14" idx="0"/>
          </p:cNvCxnSpPr>
          <p:nvPr/>
        </p:nvCxnSpPr>
        <p:spPr>
          <a:xfrm>
            <a:off x="11315880" y="3312499"/>
            <a:ext cx="2954" cy="640111"/>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3307788B-8765-7A10-EFD4-3251E90CD52F}"/>
              </a:ext>
            </a:extLst>
          </p:cNvPr>
          <p:cNvCxnSpPr>
            <a:cxnSpLocks/>
            <a:stCxn id="18" idx="2"/>
            <a:endCxn id="8" idx="0"/>
          </p:cNvCxnSpPr>
          <p:nvPr/>
        </p:nvCxnSpPr>
        <p:spPr>
          <a:xfrm>
            <a:off x="13305385" y="3312499"/>
            <a:ext cx="12006" cy="640111"/>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16145800-8330-0501-91A3-FF9D2B1D13F6}"/>
              </a:ext>
            </a:extLst>
          </p:cNvPr>
          <p:cNvSpPr txBox="1"/>
          <p:nvPr/>
        </p:nvSpPr>
        <p:spPr>
          <a:xfrm>
            <a:off x="10539540" y="5633641"/>
            <a:ext cx="1612644" cy="553998"/>
          </a:xfrm>
          <a:prstGeom prst="rect">
            <a:avLst/>
          </a:prstGeom>
          <a:noFill/>
        </p:spPr>
        <p:txBody>
          <a:bodyPr wrap="square" rtlCol="0">
            <a:spAutoFit/>
          </a:bodyPr>
          <a:lstStyle/>
          <a:p>
            <a:pPr algn="ctr">
              <a:defRPr/>
            </a:pPr>
            <a:r>
              <a:rPr lang="en-US" sz="1000" dirty="0">
                <a:latin typeface="Cabin" panose="020B0604020202020204" charset="0"/>
              </a:rPr>
              <a:t>Grad-CAM++ and Grad-CAM implemented for XAI support</a:t>
            </a:r>
            <a:endParaRPr lang="en-GB" sz="1000" dirty="0">
              <a:latin typeface="Cabin" panose="020B0604020202020204" charset="0"/>
            </a:endParaRPr>
          </a:p>
        </p:txBody>
      </p:sp>
      <p:sp>
        <p:nvSpPr>
          <p:cNvPr id="42" name="TextBox 41">
            <a:extLst>
              <a:ext uri="{FF2B5EF4-FFF2-40B4-BE49-F238E27FC236}">
                <a16:creationId xmlns:a16="http://schemas.microsoft.com/office/drawing/2014/main" id="{1ADBFE6C-C9BE-31CD-8AEB-1C39E3661227}"/>
              </a:ext>
            </a:extLst>
          </p:cNvPr>
          <p:cNvSpPr txBox="1"/>
          <p:nvPr/>
        </p:nvSpPr>
        <p:spPr>
          <a:xfrm>
            <a:off x="12512273" y="5633641"/>
            <a:ext cx="1612644" cy="553998"/>
          </a:xfrm>
          <a:prstGeom prst="rect">
            <a:avLst/>
          </a:prstGeom>
          <a:noFill/>
        </p:spPr>
        <p:txBody>
          <a:bodyPr wrap="square" rtlCol="0">
            <a:spAutoFit/>
          </a:bodyPr>
          <a:lstStyle/>
          <a:p>
            <a:pPr algn="ctr">
              <a:defRPr/>
            </a:pPr>
            <a:r>
              <a:rPr lang="en-US" sz="1000" dirty="0">
                <a:latin typeface="Cabin" panose="020B0604020202020204" charset="0"/>
              </a:rPr>
              <a:t>Reproducible experiment design using structured JSON + CLI control</a:t>
            </a:r>
            <a:endParaRPr lang="en-GB" sz="1000" dirty="0">
              <a:latin typeface="Cabin" panose="020B0604020202020204" charset="0"/>
            </a:endParaRPr>
          </a:p>
        </p:txBody>
      </p:sp>
      <p:pic>
        <p:nvPicPr>
          <p:cNvPr id="2052" name="Picture 4" descr="Deep learning - Free electronics icons">
            <a:extLst>
              <a:ext uri="{FF2B5EF4-FFF2-40B4-BE49-F238E27FC236}">
                <a16:creationId xmlns:a16="http://schemas.microsoft.com/office/drawing/2014/main" id="{BB03356B-680F-3B10-D60D-F2CA6AD799ED}"/>
              </a:ext>
            </a:extLst>
          </p:cNvPr>
          <p:cNvPicPr>
            <a:picLocks noChangeAspect="1" noChangeArrowheads="1"/>
          </p:cNvPicPr>
          <p:nvPr/>
        </p:nvPicPr>
        <p:blipFill>
          <a:blip r:embed="rId4">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996566" y="4324974"/>
            <a:ext cx="720000" cy="72000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Loss - Free gaming icons">
            <a:extLst>
              <a:ext uri="{FF2B5EF4-FFF2-40B4-BE49-F238E27FC236}">
                <a16:creationId xmlns:a16="http://schemas.microsoft.com/office/drawing/2014/main" id="{9C07A91E-B2BA-C174-242A-3516C784F62F}"/>
              </a:ext>
            </a:extLst>
          </p:cNvPr>
          <p:cNvPicPr>
            <a:picLocks noChangeAspect="1" noChangeArrowheads="1"/>
          </p:cNvPicPr>
          <p:nvPr/>
        </p:nvPicPr>
        <p:blipFill>
          <a:blip r:embed="rId5">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3029701" y="4319214"/>
            <a:ext cx="720000" cy="72000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Augmentation - Free networking icons">
            <a:extLst>
              <a:ext uri="{FF2B5EF4-FFF2-40B4-BE49-F238E27FC236}">
                <a16:creationId xmlns:a16="http://schemas.microsoft.com/office/drawing/2014/main" id="{0581959C-C3F6-A623-D630-1182434A5A04}"/>
              </a:ext>
            </a:extLst>
          </p:cNvPr>
          <p:cNvPicPr>
            <a:picLocks noChangeAspect="1" noChangeArrowheads="1"/>
          </p:cNvPicPr>
          <p:nvPr/>
        </p:nvPicPr>
        <p:blipFill>
          <a:blip r:embed="rId6">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4926025" y="4330032"/>
            <a:ext cx="720000" cy="720000"/>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Deep learning - Free networking icons">
            <a:extLst>
              <a:ext uri="{FF2B5EF4-FFF2-40B4-BE49-F238E27FC236}">
                <a16:creationId xmlns:a16="http://schemas.microsoft.com/office/drawing/2014/main" id="{A5BBE5B9-7E3E-B2C8-C974-1BA30B1BC0C6}"/>
              </a:ext>
            </a:extLst>
          </p:cNvPr>
          <p:cNvPicPr>
            <a:picLocks noChangeAspect="1" noChangeArrowheads="1"/>
          </p:cNvPicPr>
          <p:nvPr/>
        </p:nvPicPr>
        <p:blipFill>
          <a:blip r:embed="rId7">
            <a:duotone>
              <a:prstClr val="black"/>
              <a:schemeClr val="tx2">
                <a:tint val="45000"/>
                <a:satMod val="400000"/>
              </a:schemeClr>
            </a:duotone>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6955199" y="4324974"/>
            <a:ext cx="720000" cy="720000"/>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Ai Training Data Icons - Free SVG &amp; PNG Ai Training Data Images - Noun  Project">
            <a:extLst>
              <a:ext uri="{FF2B5EF4-FFF2-40B4-BE49-F238E27FC236}">
                <a16:creationId xmlns:a16="http://schemas.microsoft.com/office/drawing/2014/main" id="{4243F923-89AE-EAF1-7054-D4D2449EF141}"/>
              </a:ext>
            </a:extLst>
          </p:cNvPr>
          <p:cNvPicPr>
            <a:picLocks noChangeAspect="1" noChangeArrowheads="1"/>
          </p:cNvPicPr>
          <p:nvPr/>
        </p:nvPicPr>
        <p:blipFill>
          <a:blip r:embed="rId9">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8954595" y="4314395"/>
            <a:ext cx="720000" cy="720000"/>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70+ Thousand Data Forecasting Icon Royalty-Free Images, Stock Photos &amp;  Pictures | Shutterstock">
            <a:extLst>
              <a:ext uri="{FF2B5EF4-FFF2-40B4-BE49-F238E27FC236}">
                <a16:creationId xmlns:a16="http://schemas.microsoft.com/office/drawing/2014/main" id="{BDD377BA-B891-AD0B-D7DB-DA3564D76A5E}"/>
              </a:ext>
            </a:extLst>
          </p:cNvPr>
          <p:cNvPicPr>
            <a:picLocks noChangeAspect="1" noChangeArrowheads="1"/>
          </p:cNvPicPr>
          <p:nvPr/>
        </p:nvPicPr>
        <p:blipFill>
          <a:blip r:embed="rId10">
            <a:duotone>
              <a:prstClr val="black"/>
              <a:schemeClr val="tx2">
                <a:tint val="45000"/>
                <a:satMod val="400000"/>
              </a:schemeClr>
            </a:duotone>
            <a:extLst>
              <a:ext uri="{BEBA8EAE-BF5A-486C-A8C5-ECC9F3942E4B}">
                <a14:imgProps xmlns:a14="http://schemas.microsoft.com/office/drawing/2010/main">
                  <a14:imgLayer r:embed="rId11">
                    <a14:imgEffect>
                      <a14:backgroundRemoval t="10000" b="90000" l="10000" r="90000">
                        <a14:foregroundMark x1="45000" y1="33667" x2="45000" y2="33667"/>
                        <a14:foregroundMark x1="56167" y1="43667" x2="56167" y2="43667"/>
                        <a14:foregroundMark x1="54667" y1="48167" x2="54667" y2="48167"/>
                        <a14:foregroundMark x1="47000" y1="47667" x2="47000" y2="47667"/>
                        <a14:foregroundMark x1="67333" y1="41333" x2="67333" y2="41333"/>
                        <a14:foregroundMark x1="67833" y1="46833" x2="67833" y2="46833"/>
                        <a14:backgroundMark x1="37333" y1="41333" x2="37333" y2="41333"/>
                        <a14:backgroundMark x1="59333" y1="35667" x2="59333" y2="35667"/>
                        <a14:backgroundMark x1="48167" y1="29500" x2="48167" y2="29500"/>
                        <a14:backgroundMark x1="70000" y1="26667" x2="70000" y2="26667"/>
                      </a14:backgroundRemoval>
                    </a14:imgEffect>
                  </a14:imgLayer>
                </a14:imgProps>
              </a:ext>
              <a:ext uri="{28A0092B-C50C-407E-A947-70E740481C1C}">
                <a14:useLocalDpi xmlns:a14="http://schemas.microsoft.com/office/drawing/2010/main" val="0"/>
              </a:ext>
            </a:extLst>
          </a:blip>
          <a:srcRect/>
          <a:stretch>
            <a:fillRect/>
          </a:stretch>
        </p:blipFill>
        <p:spPr bwMode="auto">
          <a:xfrm>
            <a:off x="10955880" y="4330032"/>
            <a:ext cx="720000" cy="720000"/>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Download Free Ai Generic Gradient icon Icons in PNG &amp; SVG">
            <a:extLst>
              <a:ext uri="{FF2B5EF4-FFF2-40B4-BE49-F238E27FC236}">
                <a16:creationId xmlns:a16="http://schemas.microsoft.com/office/drawing/2014/main" id="{22FF2AB8-C666-DCD5-2EBF-42D7B62B134D}"/>
              </a:ext>
            </a:extLst>
          </p:cNvPr>
          <p:cNvPicPr>
            <a:picLocks noChangeAspect="1" noChangeArrowheads="1"/>
          </p:cNvPicPr>
          <p:nvPr/>
        </p:nvPicPr>
        <p:blipFill>
          <a:blip r:embed="rId12">
            <a:biLevel thresh="75000"/>
            <a:extLst>
              <a:ext uri="{28A0092B-C50C-407E-A947-70E740481C1C}">
                <a14:useLocalDpi xmlns:a14="http://schemas.microsoft.com/office/drawing/2010/main" val="0"/>
              </a:ext>
            </a:extLst>
          </a:blip>
          <a:srcRect/>
          <a:stretch>
            <a:fillRect/>
          </a:stretch>
        </p:blipFill>
        <p:spPr bwMode="auto">
          <a:xfrm>
            <a:off x="12945385" y="4330032"/>
            <a:ext cx="720000" cy="72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2269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750" fill="hold"/>
                                        <p:tgtEl>
                                          <p:spTgt spid="2"/>
                                        </p:tgtEl>
                                        <p:attrNameLst>
                                          <p:attrName>ppt_x</p:attrName>
                                        </p:attrNameLst>
                                      </p:cBhvr>
                                      <p:tavLst>
                                        <p:tav tm="0">
                                          <p:val>
                                            <p:strVal val="0-#ppt_w/2"/>
                                          </p:val>
                                        </p:tav>
                                        <p:tav tm="100000">
                                          <p:val>
                                            <p:strVal val="#ppt_x"/>
                                          </p:val>
                                        </p:tav>
                                      </p:tavLst>
                                    </p:anim>
                                    <p:anim calcmode="lin" valueType="num">
                                      <p:cBhvr additive="base">
                                        <p:cTn id="8" dur="75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750"/>
                            </p:stCondLst>
                            <p:childTnLst>
                              <p:par>
                                <p:cTn id="10" presetID="10" presetClass="entr" presetSubtype="0" fill="hold" grpId="0" nodeType="after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childTnLst>
                          </p:cTn>
                        </p:par>
                        <p:par>
                          <p:cTn id="13" fill="hold">
                            <p:stCondLst>
                              <p:cond delay="1500"/>
                            </p:stCondLst>
                            <p:childTnLst>
                              <p:par>
                                <p:cTn id="14" presetID="53" presetClass="entr" presetSubtype="16" fill="hold" grpId="0" nodeType="afterEffect">
                                  <p:stCondLst>
                                    <p:cond delay="250"/>
                                  </p:stCondLst>
                                  <p:childTnLst>
                                    <p:set>
                                      <p:cBhvr>
                                        <p:cTn id="15" dur="1" fill="hold">
                                          <p:stCondLst>
                                            <p:cond delay="0"/>
                                          </p:stCondLst>
                                        </p:cTn>
                                        <p:tgtEl>
                                          <p:spTgt spid="17"/>
                                        </p:tgtEl>
                                        <p:attrNameLst>
                                          <p:attrName>style.visibility</p:attrName>
                                        </p:attrNameLst>
                                      </p:cBhvr>
                                      <p:to>
                                        <p:strVal val="visible"/>
                                      </p:to>
                                    </p:set>
                                    <p:anim calcmode="lin" valueType="num">
                                      <p:cBhvr>
                                        <p:cTn id="16" dur="500" fill="hold"/>
                                        <p:tgtEl>
                                          <p:spTgt spid="17"/>
                                        </p:tgtEl>
                                        <p:attrNameLst>
                                          <p:attrName>ppt_w</p:attrName>
                                        </p:attrNameLst>
                                      </p:cBhvr>
                                      <p:tavLst>
                                        <p:tav tm="0">
                                          <p:val>
                                            <p:fltVal val="0"/>
                                          </p:val>
                                        </p:tav>
                                        <p:tav tm="100000">
                                          <p:val>
                                            <p:strVal val="#ppt_w"/>
                                          </p:val>
                                        </p:tav>
                                      </p:tavLst>
                                    </p:anim>
                                    <p:anim calcmode="lin" valueType="num">
                                      <p:cBhvr>
                                        <p:cTn id="17" dur="500" fill="hold"/>
                                        <p:tgtEl>
                                          <p:spTgt spid="17"/>
                                        </p:tgtEl>
                                        <p:attrNameLst>
                                          <p:attrName>ppt_h</p:attrName>
                                        </p:attrNameLst>
                                      </p:cBhvr>
                                      <p:tavLst>
                                        <p:tav tm="0">
                                          <p:val>
                                            <p:fltVal val="0"/>
                                          </p:val>
                                        </p:tav>
                                        <p:tav tm="100000">
                                          <p:val>
                                            <p:strVal val="#ppt_h"/>
                                          </p:val>
                                        </p:tav>
                                      </p:tavLst>
                                    </p:anim>
                                    <p:animEffect transition="in" filter="fade">
                                      <p:cBhvr>
                                        <p:cTn id="18" dur="500"/>
                                        <p:tgtEl>
                                          <p:spTgt spid="17"/>
                                        </p:tgtEl>
                                      </p:cBhvr>
                                    </p:animEffect>
                                  </p:childTnLst>
                                </p:cTn>
                              </p:par>
                            </p:childTnLst>
                          </p:cTn>
                        </p:par>
                        <p:par>
                          <p:cTn id="19" fill="hold">
                            <p:stCondLst>
                              <p:cond delay="2250"/>
                            </p:stCondLst>
                            <p:childTnLst>
                              <p:par>
                                <p:cTn id="20" presetID="10" presetClass="entr" presetSubtype="0" fill="hold" nodeType="after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250"/>
                                        <p:tgtEl>
                                          <p:spTgt spid="15"/>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88"/>
                                        </p:tgtEl>
                                        <p:attrNameLst>
                                          <p:attrName>style.visibility</p:attrName>
                                        </p:attrNameLst>
                                      </p:cBhvr>
                                      <p:to>
                                        <p:strVal val="visible"/>
                                      </p:to>
                                    </p:set>
                                    <p:animEffect transition="in" filter="fade">
                                      <p:cBhvr>
                                        <p:cTn id="25" dur="1000"/>
                                        <p:tgtEl>
                                          <p:spTgt spid="88"/>
                                        </p:tgtEl>
                                      </p:cBhvr>
                                    </p:animEffect>
                                  </p:childTnLst>
                                </p:cTn>
                              </p:par>
                              <p:par>
                                <p:cTn id="26" presetID="10" presetClass="entr" presetSubtype="0" fill="hold" nodeType="withEffect">
                                  <p:stCondLst>
                                    <p:cond delay="0"/>
                                  </p:stCondLst>
                                  <p:childTnLst>
                                    <p:set>
                                      <p:cBhvr>
                                        <p:cTn id="27" dur="1" fill="hold">
                                          <p:stCondLst>
                                            <p:cond delay="0"/>
                                          </p:stCondLst>
                                        </p:cTn>
                                        <p:tgtEl>
                                          <p:spTgt spid="2052"/>
                                        </p:tgtEl>
                                        <p:attrNameLst>
                                          <p:attrName>style.visibility</p:attrName>
                                        </p:attrNameLst>
                                      </p:cBhvr>
                                      <p:to>
                                        <p:strVal val="visible"/>
                                      </p:to>
                                    </p:set>
                                    <p:animEffect transition="in" filter="fade">
                                      <p:cBhvr>
                                        <p:cTn id="28" dur="500"/>
                                        <p:tgtEl>
                                          <p:spTgt spid="2052"/>
                                        </p:tgtEl>
                                      </p:cBhvr>
                                    </p:animEffect>
                                  </p:childTnLst>
                                </p:cTn>
                              </p:par>
                            </p:childTnLst>
                          </p:cTn>
                        </p:par>
                        <p:par>
                          <p:cTn id="29" fill="hold">
                            <p:stCondLst>
                              <p:cond delay="3250"/>
                            </p:stCondLst>
                            <p:childTnLst>
                              <p:par>
                                <p:cTn id="30" presetID="2" presetClass="entr" presetSubtype="8" decel="100000" fill="hold" grpId="0" nodeType="afterEffect">
                                  <p:stCondLst>
                                    <p:cond delay="0"/>
                                  </p:stCondLst>
                                  <p:childTnLst>
                                    <p:set>
                                      <p:cBhvr>
                                        <p:cTn id="31" dur="1" fill="hold">
                                          <p:stCondLst>
                                            <p:cond delay="0"/>
                                          </p:stCondLst>
                                        </p:cTn>
                                        <p:tgtEl>
                                          <p:spTgt spid="3"/>
                                        </p:tgtEl>
                                        <p:attrNameLst>
                                          <p:attrName>style.visibility</p:attrName>
                                        </p:attrNameLst>
                                      </p:cBhvr>
                                      <p:to>
                                        <p:strVal val="visible"/>
                                      </p:to>
                                    </p:set>
                                    <p:anim calcmode="lin" valueType="num">
                                      <p:cBhvr additive="base">
                                        <p:cTn id="32" dur="750" fill="hold"/>
                                        <p:tgtEl>
                                          <p:spTgt spid="3"/>
                                        </p:tgtEl>
                                        <p:attrNameLst>
                                          <p:attrName>ppt_x</p:attrName>
                                        </p:attrNameLst>
                                      </p:cBhvr>
                                      <p:tavLst>
                                        <p:tav tm="0">
                                          <p:val>
                                            <p:strVal val="0-#ppt_w/2"/>
                                          </p:val>
                                        </p:tav>
                                        <p:tav tm="100000">
                                          <p:val>
                                            <p:strVal val="#ppt_x"/>
                                          </p:val>
                                        </p:tav>
                                      </p:tavLst>
                                    </p:anim>
                                    <p:anim calcmode="lin" valueType="num">
                                      <p:cBhvr additive="base">
                                        <p:cTn id="33" dur="750" fill="hold"/>
                                        <p:tgtEl>
                                          <p:spTgt spid="3"/>
                                        </p:tgtEl>
                                        <p:attrNameLst>
                                          <p:attrName>ppt_y</p:attrName>
                                        </p:attrNameLst>
                                      </p:cBhvr>
                                      <p:tavLst>
                                        <p:tav tm="0">
                                          <p:val>
                                            <p:strVal val="#ppt_y"/>
                                          </p:val>
                                        </p:tav>
                                        <p:tav tm="100000">
                                          <p:val>
                                            <p:strVal val="#ppt_y"/>
                                          </p:val>
                                        </p:tav>
                                      </p:tavLst>
                                    </p:anim>
                                  </p:childTnLst>
                                </p:cTn>
                              </p:par>
                            </p:childTnLst>
                          </p:cTn>
                        </p:par>
                        <p:par>
                          <p:cTn id="34" fill="hold">
                            <p:stCondLst>
                              <p:cond delay="4000"/>
                            </p:stCondLst>
                            <p:childTnLst>
                              <p:par>
                                <p:cTn id="35" presetID="10" presetClass="entr" presetSubtype="0" fill="hold" grpId="0" nodeType="after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750"/>
                                        <p:tgtEl>
                                          <p:spTgt spid="12"/>
                                        </p:tgtEl>
                                      </p:cBhvr>
                                    </p:animEffect>
                                  </p:childTnLst>
                                </p:cTn>
                              </p:par>
                            </p:childTnLst>
                          </p:cTn>
                        </p:par>
                        <p:par>
                          <p:cTn id="38" fill="hold">
                            <p:stCondLst>
                              <p:cond delay="4750"/>
                            </p:stCondLst>
                            <p:childTnLst>
                              <p:par>
                                <p:cTn id="39" presetID="53" presetClass="entr" presetSubtype="16" fill="hold" grpId="0" nodeType="afterEffect">
                                  <p:stCondLst>
                                    <p:cond delay="250"/>
                                  </p:stCondLst>
                                  <p:childTnLst>
                                    <p:set>
                                      <p:cBhvr>
                                        <p:cTn id="40" dur="1" fill="hold">
                                          <p:stCondLst>
                                            <p:cond delay="0"/>
                                          </p:stCondLst>
                                        </p:cTn>
                                        <p:tgtEl>
                                          <p:spTgt spid="24"/>
                                        </p:tgtEl>
                                        <p:attrNameLst>
                                          <p:attrName>style.visibility</p:attrName>
                                        </p:attrNameLst>
                                      </p:cBhvr>
                                      <p:to>
                                        <p:strVal val="visible"/>
                                      </p:to>
                                    </p:set>
                                    <p:anim calcmode="lin" valueType="num">
                                      <p:cBhvr>
                                        <p:cTn id="41" dur="500" fill="hold"/>
                                        <p:tgtEl>
                                          <p:spTgt spid="24"/>
                                        </p:tgtEl>
                                        <p:attrNameLst>
                                          <p:attrName>ppt_w</p:attrName>
                                        </p:attrNameLst>
                                      </p:cBhvr>
                                      <p:tavLst>
                                        <p:tav tm="0">
                                          <p:val>
                                            <p:fltVal val="0"/>
                                          </p:val>
                                        </p:tav>
                                        <p:tav tm="100000">
                                          <p:val>
                                            <p:strVal val="#ppt_w"/>
                                          </p:val>
                                        </p:tav>
                                      </p:tavLst>
                                    </p:anim>
                                    <p:anim calcmode="lin" valueType="num">
                                      <p:cBhvr>
                                        <p:cTn id="42" dur="500" fill="hold"/>
                                        <p:tgtEl>
                                          <p:spTgt spid="24"/>
                                        </p:tgtEl>
                                        <p:attrNameLst>
                                          <p:attrName>ppt_h</p:attrName>
                                        </p:attrNameLst>
                                      </p:cBhvr>
                                      <p:tavLst>
                                        <p:tav tm="0">
                                          <p:val>
                                            <p:fltVal val="0"/>
                                          </p:val>
                                        </p:tav>
                                        <p:tav tm="100000">
                                          <p:val>
                                            <p:strVal val="#ppt_h"/>
                                          </p:val>
                                        </p:tav>
                                      </p:tavLst>
                                    </p:anim>
                                    <p:animEffect transition="in" filter="fade">
                                      <p:cBhvr>
                                        <p:cTn id="43" dur="500"/>
                                        <p:tgtEl>
                                          <p:spTgt spid="24"/>
                                        </p:tgtEl>
                                      </p:cBhvr>
                                    </p:animEffect>
                                  </p:childTnLst>
                                </p:cTn>
                              </p:par>
                            </p:childTnLst>
                          </p:cTn>
                        </p:par>
                        <p:par>
                          <p:cTn id="44" fill="hold">
                            <p:stCondLst>
                              <p:cond delay="5500"/>
                            </p:stCondLst>
                            <p:childTnLst>
                              <p:par>
                                <p:cTn id="45" presetID="10" presetClass="entr" presetSubtype="0" fill="hold" nodeType="afterEffect">
                                  <p:stCondLst>
                                    <p:cond delay="0"/>
                                  </p:stCondLst>
                                  <p:childTnLst>
                                    <p:set>
                                      <p:cBhvr>
                                        <p:cTn id="46" dur="1" fill="hold">
                                          <p:stCondLst>
                                            <p:cond delay="0"/>
                                          </p:stCondLst>
                                        </p:cTn>
                                        <p:tgtEl>
                                          <p:spTgt spid="23"/>
                                        </p:tgtEl>
                                        <p:attrNameLst>
                                          <p:attrName>style.visibility</p:attrName>
                                        </p:attrNameLst>
                                      </p:cBhvr>
                                      <p:to>
                                        <p:strVal val="visible"/>
                                      </p:to>
                                    </p:set>
                                    <p:animEffect transition="in" filter="fade">
                                      <p:cBhvr>
                                        <p:cTn id="47" dur="250"/>
                                        <p:tgtEl>
                                          <p:spTgt spid="23"/>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89"/>
                                        </p:tgtEl>
                                        <p:attrNameLst>
                                          <p:attrName>style.visibility</p:attrName>
                                        </p:attrNameLst>
                                      </p:cBhvr>
                                      <p:to>
                                        <p:strVal val="visible"/>
                                      </p:to>
                                    </p:set>
                                    <p:animEffect transition="in" filter="fade">
                                      <p:cBhvr>
                                        <p:cTn id="50" dur="1000"/>
                                        <p:tgtEl>
                                          <p:spTgt spid="89"/>
                                        </p:tgtEl>
                                      </p:cBhvr>
                                    </p:animEffect>
                                  </p:childTnLst>
                                </p:cTn>
                              </p:par>
                              <p:par>
                                <p:cTn id="51" presetID="10" presetClass="entr" presetSubtype="0" fill="hold" nodeType="withEffect">
                                  <p:stCondLst>
                                    <p:cond delay="0"/>
                                  </p:stCondLst>
                                  <p:childTnLst>
                                    <p:set>
                                      <p:cBhvr>
                                        <p:cTn id="52" dur="1" fill="hold">
                                          <p:stCondLst>
                                            <p:cond delay="0"/>
                                          </p:stCondLst>
                                        </p:cTn>
                                        <p:tgtEl>
                                          <p:spTgt spid="2054"/>
                                        </p:tgtEl>
                                        <p:attrNameLst>
                                          <p:attrName>style.visibility</p:attrName>
                                        </p:attrNameLst>
                                      </p:cBhvr>
                                      <p:to>
                                        <p:strVal val="visible"/>
                                      </p:to>
                                    </p:set>
                                    <p:animEffect transition="in" filter="fade">
                                      <p:cBhvr>
                                        <p:cTn id="53" dur="500"/>
                                        <p:tgtEl>
                                          <p:spTgt spid="2054"/>
                                        </p:tgtEl>
                                      </p:cBhvr>
                                    </p:animEffect>
                                  </p:childTnLst>
                                </p:cTn>
                              </p:par>
                            </p:childTnLst>
                          </p:cTn>
                        </p:par>
                        <p:par>
                          <p:cTn id="54" fill="hold">
                            <p:stCondLst>
                              <p:cond delay="6500"/>
                            </p:stCondLst>
                            <p:childTnLst>
                              <p:par>
                                <p:cTn id="55" presetID="2" presetClass="entr" presetSubtype="8" decel="100000" fill="hold" grpId="0" nodeType="afterEffect">
                                  <p:stCondLst>
                                    <p:cond delay="0"/>
                                  </p:stCondLst>
                                  <p:childTnLst>
                                    <p:set>
                                      <p:cBhvr>
                                        <p:cTn id="56" dur="1" fill="hold">
                                          <p:stCondLst>
                                            <p:cond delay="0"/>
                                          </p:stCondLst>
                                        </p:cTn>
                                        <p:tgtEl>
                                          <p:spTgt spid="5"/>
                                        </p:tgtEl>
                                        <p:attrNameLst>
                                          <p:attrName>style.visibility</p:attrName>
                                        </p:attrNameLst>
                                      </p:cBhvr>
                                      <p:to>
                                        <p:strVal val="visible"/>
                                      </p:to>
                                    </p:set>
                                    <p:anim calcmode="lin" valueType="num">
                                      <p:cBhvr additive="base">
                                        <p:cTn id="57" dur="750" fill="hold"/>
                                        <p:tgtEl>
                                          <p:spTgt spid="5"/>
                                        </p:tgtEl>
                                        <p:attrNameLst>
                                          <p:attrName>ppt_x</p:attrName>
                                        </p:attrNameLst>
                                      </p:cBhvr>
                                      <p:tavLst>
                                        <p:tav tm="0">
                                          <p:val>
                                            <p:strVal val="0-#ppt_w/2"/>
                                          </p:val>
                                        </p:tav>
                                        <p:tav tm="100000">
                                          <p:val>
                                            <p:strVal val="#ppt_x"/>
                                          </p:val>
                                        </p:tav>
                                      </p:tavLst>
                                    </p:anim>
                                    <p:anim calcmode="lin" valueType="num">
                                      <p:cBhvr additive="base">
                                        <p:cTn id="58" dur="750" fill="hold"/>
                                        <p:tgtEl>
                                          <p:spTgt spid="5"/>
                                        </p:tgtEl>
                                        <p:attrNameLst>
                                          <p:attrName>ppt_y</p:attrName>
                                        </p:attrNameLst>
                                      </p:cBhvr>
                                      <p:tavLst>
                                        <p:tav tm="0">
                                          <p:val>
                                            <p:strVal val="#ppt_y"/>
                                          </p:val>
                                        </p:tav>
                                        <p:tav tm="100000">
                                          <p:val>
                                            <p:strVal val="#ppt_y"/>
                                          </p:val>
                                        </p:tav>
                                      </p:tavLst>
                                    </p:anim>
                                  </p:childTnLst>
                                </p:cTn>
                              </p:par>
                            </p:childTnLst>
                          </p:cTn>
                        </p:par>
                        <p:par>
                          <p:cTn id="59" fill="hold">
                            <p:stCondLst>
                              <p:cond delay="7250"/>
                            </p:stCondLst>
                            <p:childTnLst>
                              <p:par>
                                <p:cTn id="60" presetID="10" presetClass="entr" presetSubtype="0" fill="hold" grpId="0" nodeType="afterEffect">
                                  <p:stCondLst>
                                    <p:cond delay="0"/>
                                  </p:stCondLst>
                                  <p:childTnLst>
                                    <p:set>
                                      <p:cBhvr>
                                        <p:cTn id="61" dur="1" fill="hold">
                                          <p:stCondLst>
                                            <p:cond delay="0"/>
                                          </p:stCondLst>
                                        </p:cTn>
                                        <p:tgtEl>
                                          <p:spTgt spid="11"/>
                                        </p:tgtEl>
                                        <p:attrNameLst>
                                          <p:attrName>style.visibility</p:attrName>
                                        </p:attrNameLst>
                                      </p:cBhvr>
                                      <p:to>
                                        <p:strVal val="visible"/>
                                      </p:to>
                                    </p:set>
                                    <p:animEffect transition="in" filter="fade">
                                      <p:cBhvr>
                                        <p:cTn id="62" dur="750"/>
                                        <p:tgtEl>
                                          <p:spTgt spid="11"/>
                                        </p:tgtEl>
                                      </p:cBhvr>
                                    </p:animEffect>
                                  </p:childTnLst>
                                </p:cTn>
                              </p:par>
                            </p:childTnLst>
                          </p:cTn>
                        </p:par>
                        <p:par>
                          <p:cTn id="63" fill="hold">
                            <p:stCondLst>
                              <p:cond delay="8000"/>
                            </p:stCondLst>
                            <p:childTnLst>
                              <p:par>
                                <p:cTn id="64" presetID="53" presetClass="entr" presetSubtype="16" fill="hold" grpId="0" nodeType="afterEffect">
                                  <p:stCondLst>
                                    <p:cond delay="250"/>
                                  </p:stCondLst>
                                  <p:childTnLst>
                                    <p:set>
                                      <p:cBhvr>
                                        <p:cTn id="65" dur="1" fill="hold">
                                          <p:stCondLst>
                                            <p:cond delay="0"/>
                                          </p:stCondLst>
                                        </p:cTn>
                                        <p:tgtEl>
                                          <p:spTgt spid="32"/>
                                        </p:tgtEl>
                                        <p:attrNameLst>
                                          <p:attrName>style.visibility</p:attrName>
                                        </p:attrNameLst>
                                      </p:cBhvr>
                                      <p:to>
                                        <p:strVal val="visible"/>
                                      </p:to>
                                    </p:set>
                                    <p:anim calcmode="lin" valueType="num">
                                      <p:cBhvr>
                                        <p:cTn id="66" dur="500" fill="hold"/>
                                        <p:tgtEl>
                                          <p:spTgt spid="32"/>
                                        </p:tgtEl>
                                        <p:attrNameLst>
                                          <p:attrName>ppt_w</p:attrName>
                                        </p:attrNameLst>
                                      </p:cBhvr>
                                      <p:tavLst>
                                        <p:tav tm="0">
                                          <p:val>
                                            <p:fltVal val="0"/>
                                          </p:val>
                                        </p:tav>
                                        <p:tav tm="100000">
                                          <p:val>
                                            <p:strVal val="#ppt_w"/>
                                          </p:val>
                                        </p:tav>
                                      </p:tavLst>
                                    </p:anim>
                                    <p:anim calcmode="lin" valueType="num">
                                      <p:cBhvr>
                                        <p:cTn id="67" dur="500" fill="hold"/>
                                        <p:tgtEl>
                                          <p:spTgt spid="32"/>
                                        </p:tgtEl>
                                        <p:attrNameLst>
                                          <p:attrName>ppt_h</p:attrName>
                                        </p:attrNameLst>
                                      </p:cBhvr>
                                      <p:tavLst>
                                        <p:tav tm="0">
                                          <p:val>
                                            <p:fltVal val="0"/>
                                          </p:val>
                                        </p:tav>
                                        <p:tav tm="100000">
                                          <p:val>
                                            <p:strVal val="#ppt_h"/>
                                          </p:val>
                                        </p:tav>
                                      </p:tavLst>
                                    </p:anim>
                                    <p:animEffect transition="in" filter="fade">
                                      <p:cBhvr>
                                        <p:cTn id="68" dur="500"/>
                                        <p:tgtEl>
                                          <p:spTgt spid="32"/>
                                        </p:tgtEl>
                                      </p:cBhvr>
                                    </p:animEffect>
                                  </p:childTnLst>
                                </p:cTn>
                              </p:par>
                            </p:childTnLst>
                          </p:cTn>
                        </p:par>
                        <p:par>
                          <p:cTn id="69" fill="hold">
                            <p:stCondLst>
                              <p:cond delay="8750"/>
                            </p:stCondLst>
                            <p:childTnLst>
                              <p:par>
                                <p:cTn id="70" presetID="10" presetClass="entr" presetSubtype="0" fill="hold" nodeType="afterEffect">
                                  <p:stCondLst>
                                    <p:cond delay="0"/>
                                  </p:stCondLst>
                                  <p:childTnLst>
                                    <p:set>
                                      <p:cBhvr>
                                        <p:cTn id="71" dur="1" fill="hold">
                                          <p:stCondLst>
                                            <p:cond delay="0"/>
                                          </p:stCondLst>
                                        </p:cTn>
                                        <p:tgtEl>
                                          <p:spTgt spid="4"/>
                                        </p:tgtEl>
                                        <p:attrNameLst>
                                          <p:attrName>style.visibility</p:attrName>
                                        </p:attrNameLst>
                                      </p:cBhvr>
                                      <p:to>
                                        <p:strVal val="visible"/>
                                      </p:to>
                                    </p:set>
                                    <p:animEffect transition="in" filter="fade">
                                      <p:cBhvr>
                                        <p:cTn id="72" dur="250"/>
                                        <p:tgtEl>
                                          <p:spTgt spid="4"/>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90"/>
                                        </p:tgtEl>
                                        <p:attrNameLst>
                                          <p:attrName>style.visibility</p:attrName>
                                        </p:attrNameLst>
                                      </p:cBhvr>
                                      <p:to>
                                        <p:strVal val="visible"/>
                                      </p:to>
                                    </p:set>
                                    <p:animEffect transition="in" filter="fade">
                                      <p:cBhvr>
                                        <p:cTn id="75" dur="1000"/>
                                        <p:tgtEl>
                                          <p:spTgt spid="90"/>
                                        </p:tgtEl>
                                      </p:cBhvr>
                                    </p:animEffect>
                                  </p:childTnLst>
                                </p:cTn>
                              </p:par>
                              <p:par>
                                <p:cTn id="76" presetID="10" presetClass="entr" presetSubtype="0" fill="hold" nodeType="withEffect">
                                  <p:stCondLst>
                                    <p:cond delay="0"/>
                                  </p:stCondLst>
                                  <p:childTnLst>
                                    <p:set>
                                      <p:cBhvr>
                                        <p:cTn id="77" dur="1" fill="hold">
                                          <p:stCondLst>
                                            <p:cond delay="0"/>
                                          </p:stCondLst>
                                        </p:cTn>
                                        <p:tgtEl>
                                          <p:spTgt spid="2056"/>
                                        </p:tgtEl>
                                        <p:attrNameLst>
                                          <p:attrName>style.visibility</p:attrName>
                                        </p:attrNameLst>
                                      </p:cBhvr>
                                      <p:to>
                                        <p:strVal val="visible"/>
                                      </p:to>
                                    </p:set>
                                    <p:animEffect transition="in" filter="fade">
                                      <p:cBhvr>
                                        <p:cTn id="78" dur="500"/>
                                        <p:tgtEl>
                                          <p:spTgt spid="2056"/>
                                        </p:tgtEl>
                                      </p:cBhvr>
                                    </p:animEffect>
                                  </p:childTnLst>
                                </p:cTn>
                              </p:par>
                            </p:childTnLst>
                          </p:cTn>
                        </p:par>
                        <p:par>
                          <p:cTn id="79" fill="hold">
                            <p:stCondLst>
                              <p:cond delay="9750"/>
                            </p:stCondLst>
                            <p:childTnLst>
                              <p:par>
                                <p:cTn id="80" presetID="2" presetClass="entr" presetSubtype="8" decel="100000" fill="hold" grpId="0" nodeType="afterEffect">
                                  <p:stCondLst>
                                    <p:cond delay="0"/>
                                  </p:stCondLst>
                                  <p:childTnLst>
                                    <p:set>
                                      <p:cBhvr>
                                        <p:cTn id="81" dur="1" fill="hold">
                                          <p:stCondLst>
                                            <p:cond delay="0"/>
                                          </p:stCondLst>
                                        </p:cTn>
                                        <p:tgtEl>
                                          <p:spTgt spid="6"/>
                                        </p:tgtEl>
                                        <p:attrNameLst>
                                          <p:attrName>style.visibility</p:attrName>
                                        </p:attrNameLst>
                                      </p:cBhvr>
                                      <p:to>
                                        <p:strVal val="visible"/>
                                      </p:to>
                                    </p:set>
                                    <p:anim calcmode="lin" valueType="num">
                                      <p:cBhvr additive="base">
                                        <p:cTn id="82" dur="750" fill="hold"/>
                                        <p:tgtEl>
                                          <p:spTgt spid="6"/>
                                        </p:tgtEl>
                                        <p:attrNameLst>
                                          <p:attrName>ppt_x</p:attrName>
                                        </p:attrNameLst>
                                      </p:cBhvr>
                                      <p:tavLst>
                                        <p:tav tm="0">
                                          <p:val>
                                            <p:strVal val="0-#ppt_w/2"/>
                                          </p:val>
                                        </p:tav>
                                        <p:tav tm="100000">
                                          <p:val>
                                            <p:strVal val="#ppt_x"/>
                                          </p:val>
                                        </p:tav>
                                      </p:tavLst>
                                    </p:anim>
                                    <p:anim calcmode="lin" valueType="num">
                                      <p:cBhvr additive="base">
                                        <p:cTn id="83" dur="750" fill="hold"/>
                                        <p:tgtEl>
                                          <p:spTgt spid="6"/>
                                        </p:tgtEl>
                                        <p:attrNameLst>
                                          <p:attrName>ppt_y</p:attrName>
                                        </p:attrNameLst>
                                      </p:cBhvr>
                                      <p:tavLst>
                                        <p:tav tm="0">
                                          <p:val>
                                            <p:strVal val="#ppt_y"/>
                                          </p:val>
                                        </p:tav>
                                        <p:tav tm="100000">
                                          <p:val>
                                            <p:strVal val="#ppt_y"/>
                                          </p:val>
                                        </p:tav>
                                      </p:tavLst>
                                    </p:anim>
                                  </p:childTnLst>
                                </p:cTn>
                              </p:par>
                            </p:childTnLst>
                          </p:cTn>
                        </p:par>
                        <p:par>
                          <p:cTn id="84" fill="hold">
                            <p:stCondLst>
                              <p:cond delay="10500"/>
                            </p:stCondLst>
                            <p:childTnLst>
                              <p:par>
                                <p:cTn id="85" presetID="10" presetClass="entr" presetSubtype="0" fill="hold" grpId="0" nodeType="afterEffect">
                                  <p:stCondLst>
                                    <p:cond delay="0"/>
                                  </p:stCondLst>
                                  <p:childTnLst>
                                    <p:set>
                                      <p:cBhvr>
                                        <p:cTn id="86" dur="1" fill="hold">
                                          <p:stCondLst>
                                            <p:cond delay="0"/>
                                          </p:stCondLst>
                                        </p:cTn>
                                        <p:tgtEl>
                                          <p:spTgt spid="10"/>
                                        </p:tgtEl>
                                        <p:attrNameLst>
                                          <p:attrName>style.visibility</p:attrName>
                                        </p:attrNameLst>
                                      </p:cBhvr>
                                      <p:to>
                                        <p:strVal val="visible"/>
                                      </p:to>
                                    </p:set>
                                    <p:animEffect transition="in" filter="fade">
                                      <p:cBhvr>
                                        <p:cTn id="87" dur="750"/>
                                        <p:tgtEl>
                                          <p:spTgt spid="10"/>
                                        </p:tgtEl>
                                      </p:cBhvr>
                                    </p:animEffect>
                                  </p:childTnLst>
                                </p:cTn>
                              </p:par>
                            </p:childTnLst>
                          </p:cTn>
                        </p:par>
                        <p:par>
                          <p:cTn id="88" fill="hold">
                            <p:stCondLst>
                              <p:cond delay="11250"/>
                            </p:stCondLst>
                            <p:childTnLst>
                              <p:par>
                                <p:cTn id="89" presetID="53" presetClass="entr" presetSubtype="16" fill="hold" grpId="0" nodeType="afterEffect">
                                  <p:stCondLst>
                                    <p:cond delay="250"/>
                                  </p:stCondLst>
                                  <p:childTnLst>
                                    <p:set>
                                      <p:cBhvr>
                                        <p:cTn id="90" dur="1" fill="hold">
                                          <p:stCondLst>
                                            <p:cond delay="0"/>
                                          </p:stCondLst>
                                        </p:cTn>
                                        <p:tgtEl>
                                          <p:spTgt spid="39"/>
                                        </p:tgtEl>
                                        <p:attrNameLst>
                                          <p:attrName>style.visibility</p:attrName>
                                        </p:attrNameLst>
                                      </p:cBhvr>
                                      <p:to>
                                        <p:strVal val="visible"/>
                                      </p:to>
                                    </p:set>
                                    <p:anim calcmode="lin" valueType="num">
                                      <p:cBhvr>
                                        <p:cTn id="91" dur="500" fill="hold"/>
                                        <p:tgtEl>
                                          <p:spTgt spid="39"/>
                                        </p:tgtEl>
                                        <p:attrNameLst>
                                          <p:attrName>ppt_w</p:attrName>
                                        </p:attrNameLst>
                                      </p:cBhvr>
                                      <p:tavLst>
                                        <p:tav tm="0">
                                          <p:val>
                                            <p:fltVal val="0"/>
                                          </p:val>
                                        </p:tav>
                                        <p:tav tm="100000">
                                          <p:val>
                                            <p:strVal val="#ppt_w"/>
                                          </p:val>
                                        </p:tav>
                                      </p:tavLst>
                                    </p:anim>
                                    <p:anim calcmode="lin" valueType="num">
                                      <p:cBhvr>
                                        <p:cTn id="92" dur="500" fill="hold"/>
                                        <p:tgtEl>
                                          <p:spTgt spid="39"/>
                                        </p:tgtEl>
                                        <p:attrNameLst>
                                          <p:attrName>ppt_h</p:attrName>
                                        </p:attrNameLst>
                                      </p:cBhvr>
                                      <p:tavLst>
                                        <p:tav tm="0">
                                          <p:val>
                                            <p:fltVal val="0"/>
                                          </p:val>
                                        </p:tav>
                                        <p:tav tm="100000">
                                          <p:val>
                                            <p:strVal val="#ppt_h"/>
                                          </p:val>
                                        </p:tav>
                                      </p:tavLst>
                                    </p:anim>
                                    <p:animEffect transition="in" filter="fade">
                                      <p:cBhvr>
                                        <p:cTn id="93" dur="500"/>
                                        <p:tgtEl>
                                          <p:spTgt spid="39"/>
                                        </p:tgtEl>
                                      </p:cBhvr>
                                    </p:animEffect>
                                  </p:childTnLst>
                                </p:cTn>
                              </p:par>
                            </p:childTnLst>
                          </p:cTn>
                        </p:par>
                        <p:par>
                          <p:cTn id="94" fill="hold">
                            <p:stCondLst>
                              <p:cond delay="12000"/>
                            </p:stCondLst>
                            <p:childTnLst>
                              <p:par>
                                <p:cTn id="95" presetID="10" presetClass="entr" presetSubtype="0" fill="hold" nodeType="afterEffect">
                                  <p:stCondLst>
                                    <p:cond delay="0"/>
                                  </p:stCondLst>
                                  <p:childTnLst>
                                    <p:set>
                                      <p:cBhvr>
                                        <p:cTn id="96" dur="1" fill="hold">
                                          <p:stCondLst>
                                            <p:cond delay="0"/>
                                          </p:stCondLst>
                                        </p:cTn>
                                        <p:tgtEl>
                                          <p:spTgt spid="38"/>
                                        </p:tgtEl>
                                        <p:attrNameLst>
                                          <p:attrName>style.visibility</p:attrName>
                                        </p:attrNameLst>
                                      </p:cBhvr>
                                      <p:to>
                                        <p:strVal val="visible"/>
                                      </p:to>
                                    </p:set>
                                    <p:animEffect transition="in" filter="fade">
                                      <p:cBhvr>
                                        <p:cTn id="97" dur="250"/>
                                        <p:tgtEl>
                                          <p:spTgt spid="38"/>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91"/>
                                        </p:tgtEl>
                                        <p:attrNameLst>
                                          <p:attrName>style.visibility</p:attrName>
                                        </p:attrNameLst>
                                      </p:cBhvr>
                                      <p:to>
                                        <p:strVal val="visible"/>
                                      </p:to>
                                    </p:set>
                                    <p:animEffect transition="in" filter="fade">
                                      <p:cBhvr>
                                        <p:cTn id="100" dur="1000"/>
                                        <p:tgtEl>
                                          <p:spTgt spid="91"/>
                                        </p:tgtEl>
                                      </p:cBhvr>
                                    </p:animEffect>
                                  </p:childTnLst>
                                </p:cTn>
                              </p:par>
                              <p:par>
                                <p:cTn id="101" presetID="10" presetClass="entr" presetSubtype="0" fill="hold" nodeType="withEffect">
                                  <p:stCondLst>
                                    <p:cond delay="0"/>
                                  </p:stCondLst>
                                  <p:childTnLst>
                                    <p:set>
                                      <p:cBhvr>
                                        <p:cTn id="102" dur="1" fill="hold">
                                          <p:stCondLst>
                                            <p:cond delay="0"/>
                                          </p:stCondLst>
                                        </p:cTn>
                                        <p:tgtEl>
                                          <p:spTgt spid="2058"/>
                                        </p:tgtEl>
                                        <p:attrNameLst>
                                          <p:attrName>style.visibility</p:attrName>
                                        </p:attrNameLst>
                                      </p:cBhvr>
                                      <p:to>
                                        <p:strVal val="visible"/>
                                      </p:to>
                                    </p:set>
                                    <p:animEffect transition="in" filter="fade">
                                      <p:cBhvr>
                                        <p:cTn id="103" dur="500"/>
                                        <p:tgtEl>
                                          <p:spTgt spid="2058"/>
                                        </p:tgtEl>
                                      </p:cBhvr>
                                    </p:animEffect>
                                  </p:childTnLst>
                                </p:cTn>
                              </p:par>
                            </p:childTnLst>
                          </p:cTn>
                        </p:par>
                        <p:par>
                          <p:cTn id="104" fill="hold">
                            <p:stCondLst>
                              <p:cond delay="13000"/>
                            </p:stCondLst>
                            <p:childTnLst>
                              <p:par>
                                <p:cTn id="105" presetID="2" presetClass="entr" presetSubtype="8" decel="100000" fill="hold" grpId="0" nodeType="afterEffect">
                                  <p:stCondLst>
                                    <p:cond delay="0"/>
                                  </p:stCondLst>
                                  <p:childTnLst>
                                    <p:set>
                                      <p:cBhvr>
                                        <p:cTn id="106" dur="1" fill="hold">
                                          <p:stCondLst>
                                            <p:cond delay="0"/>
                                          </p:stCondLst>
                                        </p:cTn>
                                        <p:tgtEl>
                                          <p:spTgt spid="7"/>
                                        </p:tgtEl>
                                        <p:attrNameLst>
                                          <p:attrName>style.visibility</p:attrName>
                                        </p:attrNameLst>
                                      </p:cBhvr>
                                      <p:to>
                                        <p:strVal val="visible"/>
                                      </p:to>
                                    </p:set>
                                    <p:anim calcmode="lin" valueType="num">
                                      <p:cBhvr additive="base">
                                        <p:cTn id="107" dur="750" fill="hold"/>
                                        <p:tgtEl>
                                          <p:spTgt spid="7"/>
                                        </p:tgtEl>
                                        <p:attrNameLst>
                                          <p:attrName>ppt_x</p:attrName>
                                        </p:attrNameLst>
                                      </p:cBhvr>
                                      <p:tavLst>
                                        <p:tav tm="0">
                                          <p:val>
                                            <p:strVal val="0-#ppt_w/2"/>
                                          </p:val>
                                        </p:tav>
                                        <p:tav tm="100000">
                                          <p:val>
                                            <p:strVal val="#ppt_x"/>
                                          </p:val>
                                        </p:tav>
                                      </p:tavLst>
                                    </p:anim>
                                    <p:anim calcmode="lin" valueType="num">
                                      <p:cBhvr additive="base">
                                        <p:cTn id="108" dur="750" fill="hold"/>
                                        <p:tgtEl>
                                          <p:spTgt spid="7"/>
                                        </p:tgtEl>
                                        <p:attrNameLst>
                                          <p:attrName>ppt_y</p:attrName>
                                        </p:attrNameLst>
                                      </p:cBhvr>
                                      <p:tavLst>
                                        <p:tav tm="0">
                                          <p:val>
                                            <p:strVal val="#ppt_y"/>
                                          </p:val>
                                        </p:tav>
                                        <p:tav tm="100000">
                                          <p:val>
                                            <p:strVal val="#ppt_y"/>
                                          </p:val>
                                        </p:tav>
                                      </p:tavLst>
                                    </p:anim>
                                  </p:childTnLst>
                                </p:cTn>
                              </p:par>
                            </p:childTnLst>
                          </p:cTn>
                        </p:par>
                        <p:par>
                          <p:cTn id="109" fill="hold">
                            <p:stCondLst>
                              <p:cond delay="13750"/>
                            </p:stCondLst>
                            <p:childTnLst>
                              <p:par>
                                <p:cTn id="110" presetID="10" presetClass="entr" presetSubtype="0" fill="hold" grpId="0" nodeType="afterEffect">
                                  <p:stCondLst>
                                    <p:cond delay="0"/>
                                  </p:stCondLst>
                                  <p:childTnLst>
                                    <p:set>
                                      <p:cBhvr>
                                        <p:cTn id="111" dur="1" fill="hold">
                                          <p:stCondLst>
                                            <p:cond delay="0"/>
                                          </p:stCondLst>
                                        </p:cTn>
                                        <p:tgtEl>
                                          <p:spTgt spid="9"/>
                                        </p:tgtEl>
                                        <p:attrNameLst>
                                          <p:attrName>style.visibility</p:attrName>
                                        </p:attrNameLst>
                                      </p:cBhvr>
                                      <p:to>
                                        <p:strVal val="visible"/>
                                      </p:to>
                                    </p:set>
                                    <p:animEffect transition="in" filter="fade">
                                      <p:cBhvr>
                                        <p:cTn id="112" dur="750"/>
                                        <p:tgtEl>
                                          <p:spTgt spid="9"/>
                                        </p:tgtEl>
                                      </p:cBhvr>
                                    </p:animEffect>
                                  </p:childTnLst>
                                </p:cTn>
                              </p:par>
                            </p:childTnLst>
                          </p:cTn>
                        </p:par>
                        <p:par>
                          <p:cTn id="113" fill="hold">
                            <p:stCondLst>
                              <p:cond delay="14500"/>
                            </p:stCondLst>
                            <p:childTnLst>
                              <p:par>
                                <p:cTn id="114" presetID="53" presetClass="entr" presetSubtype="16" fill="hold" grpId="0" nodeType="afterEffect">
                                  <p:stCondLst>
                                    <p:cond delay="250"/>
                                  </p:stCondLst>
                                  <p:childTnLst>
                                    <p:set>
                                      <p:cBhvr>
                                        <p:cTn id="115" dur="1" fill="hold">
                                          <p:stCondLst>
                                            <p:cond delay="0"/>
                                          </p:stCondLst>
                                        </p:cTn>
                                        <p:tgtEl>
                                          <p:spTgt spid="44"/>
                                        </p:tgtEl>
                                        <p:attrNameLst>
                                          <p:attrName>style.visibility</p:attrName>
                                        </p:attrNameLst>
                                      </p:cBhvr>
                                      <p:to>
                                        <p:strVal val="visible"/>
                                      </p:to>
                                    </p:set>
                                    <p:anim calcmode="lin" valueType="num">
                                      <p:cBhvr>
                                        <p:cTn id="116" dur="500" fill="hold"/>
                                        <p:tgtEl>
                                          <p:spTgt spid="44"/>
                                        </p:tgtEl>
                                        <p:attrNameLst>
                                          <p:attrName>ppt_w</p:attrName>
                                        </p:attrNameLst>
                                      </p:cBhvr>
                                      <p:tavLst>
                                        <p:tav tm="0">
                                          <p:val>
                                            <p:fltVal val="0"/>
                                          </p:val>
                                        </p:tav>
                                        <p:tav tm="100000">
                                          <p:val>
                                            <p:strVal val="#ppt_w"/>
                                          </p:val>
                                        </p:tav>
                                      </p:tavLst>
                                    </p:anim>
                                    <p:anim calcmode="lin" valueType="num">
                                      <p:cBhvr>
                                        <p:cTn id="117" dur="500" fill="hold"/>
                                        <p:tgtEl>
                                          <p:spTgt spid="44"/>
                                        </p:tgtEl>
                                        <p:attrNameLst>
                                          <p:attrName>ppt_h</p:attrName>
                                        </p:attrNameLst>
                                      </p:cBhvr>
                                      <p:tavLst>
                                        <p:tav tm="0">
                                          <p:val>
                                            <p:fltVal val="0"/>
                                          </p:val>
                                        </p:tav>
                                        <p:tav tm="100000">
                                          <p:val>
                                            <p:strVal val="#ppt_h"/>
                                          </p:val>
                                        </p:tav>
                                      </p:tavLst>
                                    </p:anim>
                                    <p:animEffect transition="in" filter="fade">
                                      <p:cBhvr>
                                        <p:cTn id="118" dur="500"/>
                                        <p:tgtEl>
                                          <p:spTgt spid="44"/>
                                        </p:tgtEl>
                                      </p:cBhvr>
                                    </p:animEffect>
                                  </p:childTnLst>
                                </p:cTn>
                              </p:par>
                            </p:childTnLst>
                          </p:cTn>
                        </p:par>
                        <p:par>
                          <p:cTn id="119" fill="hold">
                            <p:stCondLst>
                              <p:cond delay="15250"/>
                            </p:stCondLst>
                            <p:childTnLst>
                              <p:par>
                                <p:cTn id="120" presetID="10" presetClass="entr" presetSubtype="0" fill="hold" nodeType="afterEffect">
                                  <p:stCondLst>
                                    <p:cond delay="0"/>
                                  </p:stCondLst>
                                  <p:childTnLst>
                                    <p:set>
                                      <p:cBhvr>
                                        <p:cTn id="121" dur="1" fill="hold">
                                          <p:stCondLst>
                                            <p:cond delay="0"/>
                                          </p:stCondLst>
                                        </p:cTn>
                                        <p:tgtEl>
                                          <p:spTgt spid="43"/>
                                        </p:tgtEl>
                                        <p:attrNameLst>
                                          <p:attrName>style.visibility</p:attrName>
                                        </p:attrNameLst>
                                      </p:cBhvr>
                                      <p:to>
                                        <p:strVal val="visible"/>
                                      </p:to>
                                    </p:set>
                                    <p:animEffect transition="in" filter="fade">
                                      <p:cBhvr>
                                        <p:cTn id="122" dur="250"/>
                                        <p:tgtEl>
                                          <p:spTgt spid="43"/>
                                        </p:tgtEl>
                                      </p:cBhvr>
                                    </p:animEffect>
                                  </p:childTnLst>
                                </p:cTn>
                              </p:par>
                              <p:par>
                                <p:cTn id="123" presetID="10" presetClass="entr" presetSubtype="0" fill="hold" grpId="0" nodeType="withEffect">
                                  <p:stCondLst>
                                    <p:cond delay="0"/>
                                  </p:stCondLst>
                                  <p:childTnLst>
                                    <p:set>
                                      <p:cBhvr>
                                        <p:cTn id="124" dur="1" fill="hold">
                                          <p:stCondLst>
                                            <p:cond delay="0"/>
                                          </p:stCondLst>
                                        </p:cTn>
                                        <p:tgtEl>
                                          <p:spTgt spid="92"/>
                                        </p:tgtEl>
                                        <p:attrNameLst>
                                          <p:attrName>style.visibility</p:attrName>
                                        </p:attrNameLst>
                                      </p:cBhvr>
                                      <p:to>
                                        <p:strVal val="visible"/>
                                      </p:to>
                                    </p:set>
                                    <p:animEffect transition="in" filter="fade">
                                      <p:cBhvr>
                                        <p:cTn id="125" dur="1000"/>
                                        <p:tgtEl>
                                          <p:spTgt spid="92"/>
                                        </p:tgtEl>
                                      </p:cBhvr>
                                    </p:animEffect>
                                  </p:childTnLst>
                                </p:cTn>
                              </p:par>
                              <p:par>
                                <p:cTn id="126" presetID="10" presetClass="entr" presetSubtype="0" fill="hold" nodeType="withEffect">
                                  <p:stCondLst>
                                    <p:cond delay="0"/>
                                  </p:stCondLst>
                                  <p:childTnLst>
                                    <p:set>
                                      <p:cBhvr>
                                        <p:cTn id="127" dur="1" fill="hold">
                                          <p:stCondLst>
                                            <p:cond delay="0"/>
                                          </p:stCondLst>
                                        </p:cTn>
                                        <p:tgtEl>
                                          <p:spTgt spid="2060"/>
                                        </p:tgtEl>
                                        <p:attrNameLst>
                                          <p:attrName>style.visibility</p:attrName>
                                        </p:attrNameLst>
                                      </p:cBhvr>
                                      <p:to>
                                        <p:strVal val="visible"/>
                                      </p:to>
                                    </p:set>
                                    <p:animEffect transition="in" filter="fade">
                                      <p:cBhvr>
                                        <p:cTn id="128" dur="500"/>
                                        <p:tgtEl>
                                          <p:spTgt spid="2060"/>
                                        </p:tgtEl>
                                      </p:cBhvr>
                                    </p:animEffect>
                                  </p:childTnLst>
                                </p:cTn>
                              </p:par>
                            </p:childTnLst>
                          </p:cTn>
                        </p:par>
                        <p:par>
                          <p:cTn id="129" fill="hold">
                            <p:stCondLst>
                              <p:cond delay="16250"/>
                            </p:stCondLst>
                            <p:childTnLst>
                              <p:par>
                                <p:cTn id="130" presetID="2" presetClass="entr" presetSubtype="8" decel="100000" fill="hold" grpId="0" nodeType="afterEffect">
                                  <p:stCondLst>
                                    <p:cond delay="0"/>
                                  </p:stCondLst>
                                  <p:childTnLst>
                                    <p:set>
                                      <p:cBhvr>
                                        <p:cTn id="131" dur="1" fill="hold">
                                          <p:stCondLst>
                                            <p:cond delay="0"/>
                                          </p:stCondLst>
                                        </p:cTn>
                                        <p:tgtEl>
                                          <p:spTgt spid="16"/>
                                        </p:tgtEl>
                                        <p:attrNameLst>
                                          <p:attrName>style.visibility</p:attrName>
                                        </p:attrNameLst>
                                      </p:cBhvr>
                                      <p:to>
                                        <p:strVal val="visible"/>
                                      </p:to>
                                    </p:set>
                                    <p:anim calcmode="lin" valueType="num">
                                      <p:cBhvr additive="base">
                                        <p:cTn id="132" dur="750" fill="hold"/>
                                        <p:tgtEl>
                                          <p:spTgt spid="16"/>
                                        </p:tgtEl>
                                        <p:attrNameLst>
                                          <p:attrName>ppt_x</p:attrName>
                                        </p:attrNameLst>
                                      </p:cBhvr>
                                      <p:tavLst>
                                        <p:tav tm="0">
                                          <p:val>
                                            <p:strVal val="0-#ppt_w/2"/>
                                          </p:val>
                                        </p:tav>
                                        <p:tav tm="100000">
                                          <p:val>
                                            <p:strVal val="#ppt_x"/>
                                          </p:val>
                                        </p:tav>
                                      </p:tavLst>
                                    </p:anim>
                                    <p:anim calcmode="lin" valueType="num">
                                      <p:cBhvr additive="base">
                                        <p:cTn id="133" dur="750" fill="hold"/>
                                        <p:tgtEl>
                                          <p:spTgt spid="16"/>
                                        </p:tgtEl>
                                        <p:attrNameLst>
                                          <p:attrName>ppt_y</p:attrName>
                                        </p:attrNameLst>
                                      </p:cBhvr>
                                      <p:tavLst>
                                        <p:tav tm="0">
                                          <p:val>
                                            <p:strVal val="#ppt_y"/>
                                          </p:val>
                                        </p:tav>
                                        <p:tav tm="100000">
                                          <p:val>
                                            <p:strVal val="#ppt_y"/>
                                          </p:val>
                                        </p:tav>
                                      </p:tavLst>
                                    </p:anim>
                                  </p:childTnLst>
                                </p:cTn>
                              </p:par>
                            </p:childTnLst>
                          </p:cTn>
                        </p:par>
                        <p:par>
                          <p:cTn id="134" fill="hold">
                            <p:stCondLst>
                              <p:cond delay="17000"/>
                            </p:stCondLst>
                            <p:childTnLst>
                              <p:par>
                                <p:cTn id="135" presetID="10" presetClass="entr" presetSubtype="0" fill="hold" grpId="0" nodeType="afterEffect">
                                  <p:stCondLst>
                                    <p:cond delay="0"/>
                                  </p:stCondLst>
                                  <p:childTnLst>
                                    <p:set>
                                      <p:cBhvr>
                                        <p:cTn id="136" dur="1" fill="hold">
                                          <p:stCondLst>
                                            <p:cond delay="0"/>
                                          </p:stCondLst>
                                        </p:cTn>
                                        <p:tgtEl>
                                          <p:spTgt spid="20"/>
                                        </p:tgtEl>
                                        <p:attrNameLst>
                                          <p:attrName>style.visibility</p:attrName>
                                        </p:attrNameLst>
                                      </p:cBhvr>
                                      <p:to>
                                        <p:strVal val="visible"/>
                                      </p:to>
                                    </p:set>
                                    <p:animEffect transition="in" filter="fade">
                                      <p:cBhvr>
                                        <p:cTn id="137" dur="750"/>
                                        <p:tgtEl>
                                          <p:spTgt spid="20"/>
                                        </p:tgtEl>
                                      </p:cBhvr>
                                    </p:animEffect>
                                  </p:childTnLst>
                                </p:cTn>
                              </p:par>
                            </p:childTnLst>
                          </p:cTn>
                        </p:par>
                        <p:par>
                          <p:cTn id="138" fill="hold">
                            <p:stCondLst>
                              <p:cond delay="17750"/>
                            </p:stCondLst>
                            <p:childTnLst>
                              <p:par>
                                <p:cTn id="139" presetID="53" presetClass="entr" presetSubtype="16" fill="hold" grpId="0" nodeType="afterEffect">
                                  <p:stCondLst>
                                    <p:cond delay="250"/>
                                  </p:stCondLst>
                                  <p:childTnLst>
                                    <p:set>
                                      <p:cBhvr>
                                        <p:cTn id="140" dur="1" fill="hold">
                                          <p:stCondLst>
                                            <p:cond delay="0"/>
                                          </p:stCondLst>
                                        </p:cTn>
                                        <p:tgtEl>
                                          <p:spTgt spid="14"/>
                                        </p:tgtEl>
                                        <p:attrNameLst>
                                          <p:attrName>style.visibility</p:attrName>
                                        </p:attrNameLst>
                                      </p:cBhvr>
                                      <p:to>
                                        <p:strVal val="visible"/>
                                      </p:to>
                                    </p:set>
                                    <p:anim calcmode="lin" valueType="num">
                                      <p:cBhvr>
                                        <p:cTn id="141" dur="500" fill="hold"/>
                                        <p:tgtEl>
                                          <p:spTgt spid="14"/>
                                        </p:tgtEl>
                                        <p:attrNameLst>
                                          <p:attrName>ppt_w</p:attrName>
                                        </p:attrNameLst>
                                      </p:cBhvr>
                                      <p:tavLst>
                                        <p:tav tm="0">
                                          <p:val>
                                            <p:fltVal val="0"/>
                                          </p:val>
                                        </p:tav>
                                        <p:tav tm="100000">
                                          <p:val>
                                            <p:strVal val="#ppt_w"/>
                                          </p:val>
                                        </p:tav>
                                      </p:tavLst>
                                    </p:anim>
                                    <p:anim calcmode="lin" valueType="num">
                                      <p:cBhvr>
                                        <p:cTn id="142" dur="500" fill="hold"/>
                                        <p:tgtEl>
                                          <p:spTgt spid="14"/>
                                        </p:tgtEl>
                                        <p:attrNameLst>
                                          <p:attrName>ppt_h</p:attrName>
                                        </p:attrNameLst>
                                      </p:cBhvr>
                                      <p:tavLst>
                                        <p:tav tm="0">
                                          <p:val>
                                            <p:fltVal val="0"/>
                                          </p:val>
                                        </p:tav>
                                        <p:tav tm="100000">
                                          <p:val>
                                            <p:strVal val="#ppt_h"/>
                                          </p:val>
                                        </p:tav>
                                      </p:tavLst>
                                    </p:anim>
                                    <p:animEffect transition="in" filter="fade">
                                      <p:cBhvr>
                                        <p:cTn id="143" dur="500"/>
                                        <p:tgtEl>
                                          <p:spTgt spid="14"/>
                                        </p:tgtEl>
                                      </p:cBhvr>
                                    </p:animEffect>
                                  </p:childTnLst>
                                </p:cTn>
                              </p:par>
                            </p:childTnLst>
                          </p:cTn>
                        </p:par>
                        <p:par>
                          <p:cTn id="144" fill="hold">
                            <p:stCondLst>
                              <p:cond delay="18500"/>
                            </p:stCondLst>
                            <p:childTnLst>
                              <p:par>
                                <p:cTn id="145" presetID="10" presetClass="entr" presetSubtype="0" fill="hold" nodeType="afterEffect">
                                  <p:stCondLst>
                                    <p:cond delay="0"/>
                                  </p:stCondLst>
                                  <p:childTnLst>
                                    <p:set>
                                      <p:cBhvr>
                                        <p:cTn id="146" dur="1" fill="hold">
                                          <p:stCondLst>
                                            <p:cond delay="0"/>
                                          </p:stCondLst>
                                        </p:cTn>
                                        <p:tgtEl>
                                          <p:spTgt spid="21"/>
                                        </p:tgtEl>
                                        <p:attrNameLst>
                                          <p:attrName>style.visibility</p:attrName>
                                        </p:attrNameLst>
                                      </p:cBhvr>
                                      <p:to>
                                        <p:strVal val="visible"/>
                                      </p:to>
                                    </p:set>
                                    <p:animEffect transition="in" filter="fade">
                                      <p:cBhvr>
                                        <p:cTn id="147" dur="250"/>
                                        <p:tgtEl>
                                          <p:spTgt spid="21"/>
                                        </p:tgtEl>
                                      </p:cBhvr>
                                    </p:animEffect>
                                  </p:childTnLst>
                                </p:cTn>
                              </p:par>
                              <p:par>
                                <p:cTn id="148" presetID="10" presetClass="entr" presetSubtype="0" fill="hold" grpId="0" nodeType="withEffect">
                                  <p:stCondLst>
                                    <p:cond delay="0"/>
                                  </p:stCondLst>
                                  <p:childTnLst>
                                    <p:set>
                                      <p:cBhvr>
                                        <p:cTn id="149" dur="1" fill="hold">
                                          <p:stCondLst>
                                            <p:cond delay="0"/>
                                          </p:stCondLst>
                                        </p:cTn>
                                        <p:tgtEl>
                                          <p:spTgt spid="41"/>
                                        </p:tgtEl>
                                        <p:attrNameLst>
                                          <p:attrName>style.visibility</p:attrName>
                                        </p:attrNameLst>
                                      </p:cBhvr>
                                      <p:to>
                                        <p:strVal val="visible"/>
                                      </p:to>
                                    </p:set>
                                    <p:animEffect transition="in" filter="fade">
                                      <p:cBhvr>
                                        <p:cTn id="150" dur="1000"/>
                                        <p:tgtEl>
                                          <p:spTgt spid="41"/>
                                        </p:tgtEl>
                                      </p:cBhvr>
                                    </p:animEffect>
                                  </p:childTnLst>
                                </p:cTn>
                              </p:par>
                              <p:par>
                                <p:cTn id="151" presetID="10" presetClass="entr" presetSubtype="0" fill="hold" nodeType="withEffect">
                                  <p:stCondLst>
                                    <p:cond delay="0"/>
                                  </p:stCondLst>
                                  <p:childTnLst>
                                    <p:set>
                                      <p:cBhvr>
                                        <p:cTn id="152" dur="1" fill="hold">
                                          <p:stCondLst>
                                            <p:cond delay="0"/>
                                          </p:stCondLst>
                                        </p:cTn>
                                        <p:tgtEl>
                                          <p:spTgt spid="2062"/>
                                        </p:tgtEl>
                                        <p:attrNameLst>
                                          <p:attrName>style.visibility</p:attrName>
                                        </p:attrNameLst>
                                      </p:cBhvr>
                                      <p:to>
                                        <p:strVal val="visible"/>
                                      </p:to>
                                    </p:set>
                                    <p:animEffect transition="in" filter="fade">
                                      <p:cBhvr>
                                        <p:cTn id="153" dur="500"/>
                                        <p:tgtEl>
                                          <p:spTgt spid="2062"/>
                                        </p:tgtEl>
                                      </p:cBhvr>
                                    </p:animEffect>
                                  </p:childTnLst>
                                </p:cTn>
                              </p:par>
                            </p:childTnLst>
                          </p:cTn>
                        </p:par>
                        <p:par>
                          <p:cTn id="154" fill="hold">
                            <p:stCondLst>
                              <p:cond delay="19500"/>
                            </p:stCondLst>
                            <p:childTnLst>
                              <p:par>
                                <p:cTn id="155" presetID="2" presetClass="entr" presetSubtype="8" decel="100000" fill="hold" grpId="0" nodeType="afterEffect">
                                  <p:stCondLst>
                                    <p:cond delay="0"/>
                                  </p:stCondLst>
                                  <p:childTnLst>
                                    <p:set>
                                      <p:cBhvr>
                                        <p:cTn id="156" dur="1" fill="hold">
                                          <p:stCondLst>
                                            <p:cond delay="0"/>
                                          </p:stCondLst>
                                        </p:cTn>
                                        <p:tgtEl>
                                          <p:spTgt spid="18"/>
                                        </p:tgtEl>
                                        <p:attrNameLst>
                                          <p:attrName>style.visibility</p:attrName>
                                        </p:attrNameLst>
                                      </p:cBhvr>
                                      <p:to>
                                        <p:strVal val="visible"/>
                                      </p:to>
                                    </p:set>
                                    <p:anim calcmode="lin" valueType="num">
                                      <p:cBhvr additive="base">
                                        <p:cTn id="157" dur="750" fill="hold"/>
                                        <p:tgtEl>
                                          <p:spTgt spid="18"/>
                                        </p:tgtEl>
                                        <p:attrNameLst>
                                          <p:attrName>ppt_x</p:attrName>
                                        </p:attrNameLst>
                                      </p:cBhvr>
                                      <p:tavLst>
                                        <p:tav tm="0">
                                          <p:val>
                                            <p:strVal val="0-#ppt_w/2"/>
                                          </p:val>
                                        </p:tav>
                                        <p:tav tm="100000">
                                          <p:val>
                                            <p:strVal val="#ppt_x"/>
                                          </p:val>
                                        </p:tav>
                                      </p:tavLst>
                                    </p:anim>
                                    <p:anim calcmode="lin" valueType="num">
                                      <p:cBhvr additive="base">
                                        <p:cTn id="158" dur="750" fill="hold"/>
                                        <p:tgtEl>
                                          <p:spTgt spid="18"/>
                                        </p:tgtEl>
                                        <p:attrNameLst>
                                          <p:attrName>ppt_y</p:attrName>
                                        </p:attrNameLst>
                                      </p:cBhvr>
                                      <p:tavLst>
                                        <p:tav tm="0">
                                          <p:val>
                                            <p:strVal val="#ppt_y"/>
                                          </p:val>
                                        </p:tav>
                                        <p:tav tm="100000">
                                          <p:val>
                                            <p:strVal val="#ppt_y"/>
                                          </p:val>
                                        </p:tav>
                                      </p:tavLst>
                                    </p:anim>
                                  </p:childTnLst>
                                </p:cTn>
                              </p:par>
                            </p:childTnLst>
                          </p:cTn>
                        </p:par>
                        <p:par>
                          <p:cTn id="159" fill="hold">
                            <p:stCondLst>
                              <p:cond delay="20250"/>
                            </p:stCondLst>
                            <p:childTnLst>
                              <p:par>
                                <p:cTn id="160" presetID="10" presetClass="entr" presetSubtype="0" fill="hold" grpId="0" nodeType="afterEffect">
                                  <p:stCondLst>
                                    <p:cond delay="0"/>
                                  </p:stCondLst>
                                  <p:childTnLst>
                                    <p:set>
                                      <p:cBhvr>
                                        <p:cTn id="161" dur="1" fill="hold">
                                          <p:stCondLst>
                                            <p:cond delay="0"/>
                                          </p:stCondLst>
                                        </p:cTn>
                                        <p:tgtEl>
                                          <p:spTgt spid="19"/>
                                        </p:tgtEl>
                                        <p:attrNameLst>
                                          <p:attrName>style.visibility</p:attrName>
                                        </p:attrNameLst>
                                      </p:cBhvr>
                                      <p:to>
                                        <p:strVal val="visible"/>
                                      </p:to>
                                    </p:set>
                                    <p:animEffect transition="in" filter="fade">
                                      <p:cBhvr>
                                        <p:cTn id="162" dur="750"/>
                                        <p:tgtEl>
                                          <p:spTgt spid="19"/>
                                        </p:tgtEl>
                                      </p:cBhvr>
                                    </p:animEffect>
                                  </p:childTnLst>
                                </p:cTn>
                              </p:par>
                            </p:childTnLst>
                          </p:cTn>
                        </p:par>
                        <p:par>
                          <p:cTn id="163" fill="hold">
                            <p:stCondLst>
                              <p:cond delay="21000"/>
                            </p:stCondLst>
                            <p:childTnLst>
                              <p:par>
                                <p:cTn id="164" presetID="53" presetClass="entr" presetSubtype="16" fill="hold" grpId="0" nodeType="afterEffect">
                                  <p:stCondLst>
                                    <p:cond delay="250"/>
                                  </p:stCondLst>
                                  <p:childTnLst>
                                    <p:set>
                                      <p:cBhvr>
                                        <p:cTn id="165" dur="1" fill="hold">
                                          <p:stCondLst>
                                            <p:cond delay="0"/>
                                          </p:stCondLst>
                                        </p:cTn>
                                        <p:tgtEl>
                                          <p:spTgt spid="8"/>
                                        </p:tgtEl>
                                        <p:attrNameLst>
                                          <p:attrName>style.visibility</p:attrName>
                                        </p:attrNameLst>
                                      </p:cBhvr>
                                      <p:to>
                                        <p:strVal val="visible"/>
                                      </p:to>
                                    </p:set>
                                    <p:anim calcmode="lin" valueType="num">
                                      <p:cBhvr>
                                        <p:cTn id="166" dur="500" fill="hold"/>
                                        <p:tgtEl>
                                          <p:spTgt spid="8"/>
                                        </p:tgtEl>
                                        <p:attrNameLst>
                                          <p:attrName>ppt_w</p:attrName>
                                        </p:attrNameLst>
                                      </p:cBhvr>
                                      <p:tavLst>
                                        <p:tav tm="0">
                                          <p:val>
                                            <p:fltVal val="0"/>
                                          </p:val>
                                        </p:tav>
                                        <p:tav tm="100000">
                                          <p:val>
                                            <p:strVal val="#ppt_w"/>
                                          </p:val>
                                        </p:tav>
                                      </p:tavLst>
                                    </p:anim>
                                    <p:anim calcmode="lin" valueType="num">
                                      <p:cBhvr>
                                        <p:cTn id="167" dur="500" fill="hold"/>
                                        <p:tgtEl>
                                          <p:spTgt spid="8"/>
                                        </p:tgtEl>
                                        <p:attrNameLst>
                                          <p:attrName>ppt_h</p:attrName>
                                        </p:attrNameLst>
                                      </p:cBhvr>
                                      <p:tavLst>
                                        <p:tav tm="0">
                                          <p:val>
                                            <p:fltVal val="0"/>
                                          </p:val>
                                        </p:tav>
                                        <p:tav tm="100000">
                                          <p:val>
                                            <p:strVal val="#ppt_h"/>
                                          </p:val>
                                        </p:tav>
                                      </p:tavLst>
                                    </p:anim>
                                    <p:animEffect transition="in" filter="fade">
                                      <p:cBhvr>
                                        <p:cTn id="168" dur="500"/>
                                        <p:tgtEl>
                                          <p:spTgt spid="8"/>
                                        </p:tgtEl>
                                      </p:cBhvr>
                                    </p:animEffect>
                                  </p:childTnLst>
                                </p:cTn>
                              </p:par>
                            </p:childTnLst>
                          </p:cTn>
                        </p:par>
                        <p:par>
                          <p:cTn id="169" fill="hold">
                            <p:stCondLst>
                              <p:cond delay="21750"/>
                            </p:stCondLst>
                            <p:childTnLst>
                              <p:par>
                                <p:cTn id="170" presetID="10" presetClass="entr" presetSubtype="0" fill="hold" nodeType="afterEffect">
                                  <p:stCondLst>
                                    <p:cond delay="0"/>
                                  </p:stCondLst>
                                  <p:childTnLst>
                                    <p:set>
                                      <p:cBhvr>
                                        <p:cTn id="171" dur="1" fill="hold">
                                          <p:stCondLst>
                                            <p:cond delay="0"/>
                                          </p:stCondLst>
                                        </p:cTn>
                                        <p:tgtEl>
                                          <p:spTgt spid="22"/>
                                        </p:tgtEl>
                                        <p:attrNameLst>
                                          <p:attrName>style.visibility</p:attrName>
                                        </p:attrNameLst>
                                      </p:cBhvr>
                                      <p:to>
                                        <p:strVal val="visible"/>
                                      </p:to>
                                    </p:set>
                                    <p:animEffect transition="in" filter="fade">
                                      <p:cBhvr>
                                        <p:cTn id="172" dur="250"/>
                                        <p:tgtEl>
                                          <p:spTgt spid="22"/>
                                        </p:tgtEl>
                                      </p:cBhvr>
                                    </p:animEffect>
                                  </p:childTnLst>
                                </p:cTn>
                              </p:par>
                              <p:par>
                                <p:cTn id="173" presetID="10" presetClass="entr" presetSubtype="0" fill="hold" grpId="0" nodeType="withEffect">
                                  <p:stCondLst>
                                    <p:cond delay="0"/>
                                  </p:stCondLst>
                                  <p:childTnLst>
                                    <p:set>
                                      <p:cBhvr>
                                        <p:cTn id="174" dur="1" fill="hold">
                                          <p:stCondLst>
                                            <p:cond delay="0"/>
                                          </p:stCondLst>
                                        </p:cTn>
                                        <p:tgtEl>
                                          <p:spTgt spid="42"/>
                                        </p:tgtEl>
                                        <p:attrNameLst>
                                          <p:attrName>style.visibility</p:attrName>
                                        </p:attrNameLst>
                                      </p:cBhvr>
                                      <p:to>
                                        <p:strVal val="visible"/>
                                      </p:to>
                                    </p:set>
                                    <p:animEffect transition="in" filter="fade">
                                      <p:cBhvr>
                                        <p:cTn id="175" dur="1000"/>
                                        <p:tgtEl>
                                          <p:spTgt spid="42"/>
                                        </p:tgtEl>
                                      </p:cBhvr>
                                    </p:animEffect>
                                  </p:childTnLst>
                                </p:cTn>
                              </p:par>
                              <p:par>
                                <p:cTn id="176" presetID="10" presetClass="entr" presetSubtype="0" fill="hold" nodeType="withEffect">
                                  <p:stCondLst>
                                    <p:cond delay="0"/>
                                  </p:stCondLst>
                                  <p:childTnLst>
                                    <p:set>
                                      <p:cBhvr>
                                        <p:cTn id="177" dur="1" fill="hold">
                                          <p:stCondLst>
                                            <p:cond delay="0"/>
                                          </p:stCondLst>
                                        </p:cTn>
                                        <p:tgtEl>
                                          <p:spTgt spid="2064"/>
                                        </p:tgtEl>
                                        <p:attrNameLst>
                                          <p:attrName>style.visibility</p:attrName>
                                        </p:attrNameLst>
                                      </p:cBhvr>
                                      <p:to>
                                        <p:strVal val="visible"/>
                                      </p:to>
                                    </p:set>
                                    <p:animEffect transition="in" filter="fade">
                                      <p:cBhvr>
                                        <p:cTn id="178" dur="500"/>
                                        <p:tgtEl>
                                          <p:spTgt spid="20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39" grpId="0" animBg="1"/>
      <p:bldP spid="32" grpId="0" animBg="1"/>
      <p:bldP spid="24" grpId="0" animBg="1"/>
      <p:bldP spid="17" grpId="0" animBg="1"/>
      <p:bldP spid="2" grpId="0" animBg="1"/>
      <p:bldP spid="3" grpId="0" animBg="1"/>
      <p:bldP spid="5" grpId="0" animBg="1"/>
      <p:bldP spid="6" grpId="0" animBg="1"/>
      <p:bldP spid="7" grpId="0" animBg="1"/>
      <p:bldP spid="9" grpId="0"/>
      <p:bldP spid="10" grpId="0"/>
      <p:bldP spid="11" grpId="0"/>
      <p:bldP spid="12" grpId="0"/>
      <p:bldP spid="13" grpId="0"/>
      <p:bldP spid="88" grpId="0"/>
      <p:bldP spid="89" grpId="0"/>
      <p:bldP spid="90" grpId="0"/>
      <p:bldP spid="91" grpId="0"/>
      <p:bldP spid="92" grpId="0"/>
      <p:bldP spid="8" grpId="0" animBg="1"/>
      <p:bldP spid="14" grpId="0" animBg="1"/>
      <p:bldP spid="16" grpId="0" animBg="1"/>
      <p:bldP spid="18" grpId="0" animBg="1"/>
      <p:bldP spid="19" grpId="0"/>
      <p:bldP spid="20" grpId="0"/>
      <p:bldP spid="41" grpId="0"/>
      <p:bldP spid="4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C1C1EB-1257-AA06-4B2E-18635F1A4272}"/>
            </a:ext>
          </a:extLst>
        </p:cNvPr>
        <p:cNvGrpSpPr/>
        <p:nvPr/>
      </p:nvGrpSpPr>
      <p:grpSpPr>
        <a:xfrm>
          <a:off x="0" y="0"/>
          <a:ext cx="0" cy="0"/>
          <a:chOff x="0" y="0"/>
          <a:chExt cx="0" cy="0"/>
        </a:xfrm>
      </p:grpSpPr>
      <p:pic>
        <p:nvPicPr>
          <p:cNvPr id="28" name="Picture 27" descr="A green and white logo&#10;&#10;AI-generated content may be incorrect.">
            <a:extLst>
              <a:ext uri="{FF2B5EF4-FFF2-40B4-BE49-F238E27FC236}">
                <a16:creationId xmlns:a16="http://schemas.microsoft.com/office/drawing/2014/main" id="{63612440-3007-E7E5-FA10-C2B0DECED73A}"/>
              </a:ext>
            </a:extLst>
          </p:cNvPr>
          <p:cNvPicPr>
            <a:picLocks noChangeAspect="1"/>
          </p:cNvPicPr>
          <p:nvPr/>
        </p:nvPicPr>
        <p:blipFill>
          <a:blip r:embed="rId3"/>
          <a:stretch>
            <a:fillRect/>
          </a:stretch>
        </p:blipFill>
        <p:spPr>
          <a:xfrm>
            <a:off x="13001903" y="176700"/>
            <a:ext cx="1080000" cy="1004400"/>
          </a:xfrm>
          <a:prstGeom prst="rect">
            <a:avLst/>
          </a:prstGeom>
        </p:spPr>
      </p:pic>
      <p:sp>
        <p:nvSpPr>
          <p:cNvPr id="29" name="Rectangle 28">
            <a:extLst>
              <a:ext uri="{FF2B5EF4-FFF2-40B4-BE49-F238E27FC236}">
                <a16:creationId xmlns:a16="http://schemas.microsoft.com/office/drawing/2014/main" id="{A43E1D1A-75CD-64AD-F339-D014C00422C8}"/>
              </a:ext>
            </a:extLst>
          </p:cNvPr>
          <p:cNvSpPr/>
          <p:nvPr/>
        </p:nvSpPr>
        <p:spPr bwMode="auto">
          <a:xfrm>
            <a:off x="588215" y="1341620"/>
            <a:ext cx="13514039" cy="45719"/>
          </a:xfrm>
          <a:prstGeom prst="rect">
            <a:avLst/>
          </a:prstGeom>
          <a:gradFill flip="none" rotWithShape="1">
            <a:gsLst>
              <a:gs pos="31000">
                <a:srgbClr val="8AB097"/>
              </a:gs>
              <a:gs pos="0">
                <a:schemeClr val="accent1">
                  <a:lumMod val="5000"/>
                  <a:lumOff val="95000"/>
                </a:schemeClr>
              </a:gs>
              <a:gs pos="100000">
                <a:srgbClr val="4A8156"/>
              </a:gs>
            </a:gsLst>
            <a:lin ang="10800000" scaled="1"/>
            <a:tileRect/>
          </a:gradFill>
          <a:ln w="9525" cap="flat" cmpd="sng" algn="ctr">
            <a:noFill/>
            <a:prstDash val="solid"/>
            <a:round/>
            <a:headEnd type="none" w="med" len="med"/>
            <a:tailEnd type="none" w="med" len="med"/>
          </a:ln>
          <a:effectLst/>
        </p:spPr>
        <p:txBody>
          <a:bodyPr vert="horz" wrap="square" lIns="72000" tIns="72000" rIns="72000" bIns="72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Wingdings" pitchFamily="2" charset="2"/>
              <a:buNone/>
              <a:tabLst/>
            </a:pPr>
            <a:endParaRPr kumimoji="0" lang="en-US" sz="1600" b="0" i="0" u="none" strike="noStrike" cap="none" normalizeH="0" baseline="0" dirty="0">
              <a:ln>
                <a:noFill/>
              </a:ln>
              <a:solidFill>
                <a:schemeClr val="tx1"/>
              </a:solidFill>
              <a:effectLst/>
              <a:latin typeface="Arial" pitchFamily="34" charset="0"/>
            </a:endParaRPr>
          </a:p>
        </p:txBody>
      </p:sp>
      <p:sp>
        <p:nvSpPr>
          <p:cNvPr id="30" name="Rectangle 29">
            <a:extLst>
              <a:ext uri="{FF2B5EF4-FFF2-40B4-BE49-F238E27FC236}">
                <a16:creationId xmlns:a16="http://schemas.microsoft.com/office/drawing/2014/main" id="{C2E6001D-A77B-A711-4A60-72DC0263C69C}"/>
              </a:ext>
            </a:extLst>
          </p:cNvPr>
          <p:cNvSpPr/>
          <p:nvPr/>
        </p:nvSpPr>
        <p:spPr bwMode="auto">
          <a:xfrm>
            <a:off x="558180" y="7719060"/>
            <a:ext cx="13514039" cy="45719"/>
          </a:xfrm>
          <a:prstGeom prst="rect">
            <a:avLst/>
          </a:prstGeom>
          <a:gradFill flip="none" rotWithShape="1">
            <a:gsLst>
              <a:gs pos="31000">
                <a:srgbClr val="8AB097"/>
              </a:gs>
              <a:gs pos="0">
                <a:schemeClr val="accent1">
                  <a:lumMod val="5000"/>
                  <a:lumOff val="95000"/>
                </a:schemeClr>
              </a:gs>
              <a:gs pos="100000">
                <a:srgbClr val="4A8156"/>
              </a:gs>
            </a:gsLst>
            <a:lin ang="10800000" scaled="1"/>
            <a:tileRect/>
          </a:gradFill>
          <a:ln w="9525" cap="flat" cmpd="sng" algn="ctr">
            <a:noFill/>
            <a:prstDash val="solid"/>
            <a:round/>
            <a:headEnd type="none" w="med" len="med"/>
            <a:tailEnd type="none" w="med" len="med"/>
          </a:ln>
          <a:effectLst/>
        </p:spPr>
        <p:txBody>
          <a:bodyPr vert="horz" wrap="square" lIns="72000" tIns="72000" rIns="72000" bIns="72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Wingdings" pitchFamily="2" charset="2"/>
              <a:buNone/>
              <a:tabLst/>
            </a:pPr>
            <a:endParaRPr kumimoji="0" lang="en-US" sz="1600" b="0" i="0" u="none" strike="noStrike" cap="none" normalizeH="0" baseline="0" dirty="0">
              <a:ln>
                <a:noFill/>
              </a:ln>
              <a:solidFill>
                <a:schemeClr val="tx1"/>
              </a:solidFill>
              <a:effectLst/>
              <a:latin typeface="Arial" pitchFamily="34" charset="0"/>
            </a:endParaRPr>
          </a:p>
        </p:txBody>
      </p:sp>
      <p:sp>
        <p:nvSpPr>
          <p:cNvPr id="31" name="Title 4">
            <a:extLst>
              <a:ext uri="{FF2B5EF4-FFF2-40B4-BE49-F238E27FC236}">
                <a16:creationId xmlns:a16="http://schemas.microsoft.com/office/drawing/2014/main" id="{55AC99C3-1EA2-C1D7-4C74-6483C4A34FDF}"/>
              </a:ext>
            </a:extLst>
          </p:cNvPr>
          <p:cNvSpPr txBox="1">
            <a:spLocks/>
          </p:cNvSpPr>
          <p:nvPr/>
        </p:nvSpPr>
        <p:spPr>
          <a:xfrm>
            <a:off x="588216" y="487680"/>
            <a:ext cx="11931185" cy="6934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200" dirty="0">
                <a:latin typeface="Unbounded" pitchFamily="34" charset="0"/>
              </a:rPr>
              <a:t>Used Layers / Block And Their Benefits </a:t>
            </a:r>
          </a:p>
        </p:txBody>
      </p:sp>
      <p:graphicFrame>
        <p:nvGraphicFramePr>
          <p:cNvPr id="27" name="Table 26">
            <a:extLst>
              <a:ext uri="{FF2B5EF4-FFF2-40B4-BE49-F238E27FC236}">
                <a16:creationId xmlns:a16="http://schemas.microsoft.com/office/drawing/2014/main" id="{58B27481-42FF-7EA0-00B8-D0B2A04609BE}"/>
              </a:ext>
            </a:extLst>
          </p:cNvPr>
          <p:cNvGraphicFramePr>
            <a:graphicFrameLocks noGrp="1"/>
          </p:cNvGraphicFramePr>
          <p:nvPr>
            <p:extLst>
              <p:ext uri="{D42A27DB-BD31-4B8C-83A1-F6EECF244321}">
                <p14:modId xmlns:p14="http://schemas.microsoft.com/office/powerpoint/2010/main" val="1197276337"/>
              </p:ext>
            </p:extLst>
          </p:nvPr>
        </p:nvGraphicFramePr>
        <p:xfrm>
          <a:off x="1154111" y="3213317"/>
          <a:ext cx="12087226" cy="2578164"/>
        </p:xfrm>
        <a:graphic>
          <a:graphicData uri="http://schemas.openxmlformats.org/drawingml/2006/table">
            <a:tbl>
              <a:tblPr firstRow="1" firstCol="1" bandRow="1"/>
              <a:tblGrid>
                <a:gridCol w="1935798">
                  <a:extLst>
                    <a:ext uri="{9D8B030D-6E8A-4147-A177-3AD203B41FA5}">
                      <a16:colId xmlns:a16="http://schemas.microsoft.com/office/drawing/2014/main" val="368813826"/>
                    </a:ext>
                  </a:extLst>
                </a:gridCol>
                <a:gridCol w="3123247">
                  <a:extLst>
                    <a:ext uri="{9D8B030D-6E8A-4147-A177-3AD203B41FA5}">
                      <a16:colId xmlns:a16="http://schemas.microsoft.com/office/drawing/2014/main" val="1398290876"/>
                    </a:ext>
                  </a:extLst>
                </a:gridCol>
                <a:gridCol w="2173923">
                  <a:extLst>
                    <a:ext uri="{9D8B030D-6E8A-4147-A177-3AD203B41FA5}">
                      <a16:colId xmlns:a16="http://schemas.microsoft.com/office/drawing/2014/main" val="3902258119"/>
                    </a:ext>
                  </a:extLst>
                </a:gridCol>
                <a:gridCol w="2989898">
                  <a:extLst>
                    <a:ext uri="{9D8B030D-6E8A-4147-A177-3AD203B41FA5}">
                      <a16:colId xmlns:a16="http://schemas.microsoft.com/office/drawing/2014/main" val="3064956898"/>
                    </a:ext>
                  </a:extLst>
                </a:gridCol>
                <a:gridCol w="1864360">
                  <a:extLst>
                    <a:ext uri="{9D8B030D-6E8A-4147-A177-3AD203B41FA5}">
                      <a16:colId xmlns:a16="http://schemas.microsoft.com/office/drawing/2014/main" val="2569677518"/>
                    </a:ext>
                  </a:extLst>
                </a:gridCol>
              </a:tblGrid>
              <a:tr h="0">
                <a:tc>
                  <a:txBody>
                    <a:bodyPr/>
                    <a:lstStyle/>
                    <a:p>
                      <a:pPr algn="ctr">
                        <a:lnSpc>
                          <a:spcPct val="115000"/>
                        </a:lnSpc>
                        <a:spcAft>
                          <a:spcPts val="800"/>
                        </a:spcAft>
                        <a:buNone/>
                      </a:pPr>
                      <a:r>
                        <a:rPr lang="en-US" sz="1300" kern="1200" dirty="0">
                          <a:solidFill>
                            <a:schemeClr val="bg1"/>
                          </a:solidFill>
                          <a:latin typeface="Cabin" panose="020B0604020202020204" charset="0"/>
                          <a:ea typeface="+mn-ea"/>
                          <a:cs typeface="SABIC Typeface Text Light"/>
                        </a:rPr>
                        <a:t>Layer / Block</a:t>
                      </a:r>
                    </a:p>
                  </a:txBody>
                  <a:tcPr marL="68580" marR="68580" marT="0" marB="0" anchor="ctr">
                    <a:lnL w="12700" cap="flat" cmpd="sng" algn="ctr">
                      <a:solidFill>
                        <a:srgbClr val="196B24"/>
                      </a:solidFill>
                      <a:prstDash val="solid"/>
                      <a:round/>
                      <a:headEnd type="none" w="med" len="med"/>
                      <a:tailEnd type="none" w="med" len="med"/>
                    </a:lnL>
                    <a:lnR>
                      <a:noFill/>
                    </a:lnR>
                    <a:lnT w="12700" cap="flat" cmpd="sng" algn="ctr">
                      <a:solidFill>
                        <a:srgbClr val="196B24"/>
                      </a:solidFill>
                      <a:prstDash val="solid"/>
                      <a:round/>
                      <a:headEnd type="none" w="med" len="med"/>
                      <a:tailEnd type="none" w="med" len="med"/>
                    </a:lnT>
                    <a:lnB w="12700" cap="flat" cmpd="sng" algn="ctr">
                      <a:solidFill>
                        <a:srgbClr val="196B24"/>
                      </a:solidFill>
                      <a:prstDash val="solid"/>
                      <a:round/>
                      <a:headEnd type="none" w="med" len="med"/>
                      <a:tailEnd type="none" w="med" len="med"/>
                    </a:lnB>
                    <a:solidFill>
                      <a:srgbClr val="196B24"/>
                    </a:solidFill>
                  </a:tcPr>
                </a:tc>
                <a:tc>
                  <a:txBody>
                    <a:bodyPr/>
                    <a:lstStyle/>
                    <a:p>
                      <a:pPr>
                        <a:lnSpc>
                          <a:spcPct val="115000"/>
                        </a:lnSpc>
                        <a:spcAft>
                          <a:spcPts val="800"/>
                        </a:spcAft>
                        <a:buNone/>
                      </a:pPr>
                      <a:r>
                        <a:rPr lang="en-US" sz="1300" kern="1200" dirty="0">
                          <a:solidFill>
                            <a:schemeClr val="bg1"/>
                          </a:solidFill>
                          <a:latin typeface="Cabin" panose="020B0604020202020204" charset="0"/>
                          <a:ea typeface="+mn-ea"/>
                          <a:cs typeface="SABIC Typeface Text Light"/>
                        </a:rPr>
                        <a:t>Description</a:t>
                      </a:r>
                    </a:p>
                  </a:txBody>
                  <a:tcPr marL="68580" marR="68580" marT="0" marB="0" anchor="ctr">
                    <a:lnL>
                      <a:noFill/>
                    </a:lnL>
                    <a:lnR>
                      <a:noFill/>
                    </a:lnR>
                    <a:lnT w="12700" cap="flat" cmpd="sng" algn="ctr">
                      <a:solidFill>
                        <a:srgbClr val="196B24"/>
                      </a:solidFill>
                      <a:prstDash val="solid"/>
                      <a:round/>
                      <a:headEnd type="none" w="med" len="med"/>
                      <a:tailEnd type="none" w="med" len="med"/>
                    </a:lnT>
                    <a:lnB w="12700" cap="flat" cmpd="sng" algn="ctr">
                      <a:solidFill>
                        <a:srgbClr val="196B24"/>
                      </a:solidFill>
                      <a:prstDash val="solid"/>
                      <a:round/>
                      <a:headEnd type="none" w="med" len="med"/>
                      <a:tailEnd type="none" w="med" len="med"/>
                    </a:lnB>
                    <a:solidFill>
                      <a:srgbClr val="196B24"/>
                    </a:solidFill>
                  </a:tcPr>
                </a:tc>
                <a:tc>
                  <a:txBody>
                    <a:bodyPr/>
                    <a:lstStyle/>
                    <a:p>
                      <a:pPr algn="ctr">
                        <a:lnSpc>
                          <a:spcPct val="115000"/>
                        </a:lnSpc>
                        <a:spcAft>
                          <a:spcPts val="800"/>
                        </a:spcAft>
                        <a:buNone/>
                      </a:pPr>
                      <a:r>
                        <a:rPr lang="en-US" sz="1300" kern="1200" dirty="0">
                          <a:solidFill>
                            <a:schemeClr val="bg1"/>
                          </a:solidFill>
                          <a:latin typeface="Cabin" panose="020B0604020202020204" charset="0"/>
                          <a:ea typeface="+mn-ea"/>
                          <a:cs typeface="SABIC Typeface Text Light"/>
                        </a:rPr>
                        <a:t>Benefit</a:t>
                      </a:r>
                    </a:p>
                  </a:txBody>
                  <a:tcPr marL="68580" marR="68580" marT="0" marB="0" anchor="ctr">
                    <a:lnL>
                      <a:noFill/>
                    </a:lnL>
                    <a:lnR>
                      <a:noFill/>
                    </a:lnR>
                    <a:lnT w="12700" cap="flat" cmpd="sng" algn="ctr">
                      <a:solidFill>
                        <a:srgbClr val="196B24"/>
                      </a:solidFill>
                      <a:prstDash val="solid"/>
                      <a:round/>
                      <a:headEnd type="none" w="med" len="med"/>
                      <a:tailEnd type="none" w="med" len="med"/>
                    </a:lnT>
                    <a:lnB w="12700" cap="flat" cmpd="sng" algn="ctr">
                      <a:solidFill>
                        <a:srgbClr val="196B24"/>
                      </a:solidFill>
                      <a:prstDash val="solid"/>
                      <a:round/>
                      <a:headEnd type="none" w="med" len="med"/>
                      <a:tailEnd type="none" w="med" len="med"/>
                    </a:lnB>
                    <a:solidFill>
                      <a:srgbClr val="196B24"/>
                    </a:solidFill>
                  </a:tcPr>
                </a:tc>
                <a:tc>
                  <a:txBody>
                    <a:bodyPr/>
                    <a:lstStyle/>
                    <a:p>
                      <a:pPr>
                        <a:lnSpc>
                          <a:spcPct val="115000"/>
                        </a:lnSpc>
                        <a:spcAft>
                          <a:spcPts val="800"/>
                        </a:spcAft>
                        <a:buNone/>
                      </a:pPr>
                      <a:r>
                        <a:rPr lang="en-US" sz="1300" kern="1200" dirty="0">
                          <a:solidFill>
                            <a:schemeClr val="bg1"/>
                          </a:solidFill>
                          <a:latin typeface="Cabin" panose="020B0604020202020204" charset="0"/>
                          <a:ea typeface="+mn-ea"/>
                          <a:cs typeface="SABIC Typeface Text Light"/>
                        </a:rPr>
                        <a:t>Primary Layers</a:t>
                      </a:r>
                    </a:p>
                  </a:txBody>
                  <a:tcPr marL="68580" marR="68580" marT="0" marB="0" anchor="ctr">
                    <a:lnL>
                      <a:noFill/>
                    </a:lnL>
                    <a:lnR>
                      <a:noFill/>
                    </a:lnR>
                    <a:lnT w="12700" cap="flat" cmpd="sng" algn="ctr">
                      <a:solidFill>
                        <a:srgbClr val="196B24"/>
                      </a:solidFill>
                      <a:prstDash val="solid"/>
                      <a:round/>
                      <a:headEnd type="none" w="med" len="med"/>
                      <a:tailEnd type="none" w="med" len="med"/>
                    </a:lnT>
                    <a:lnB w="12700" cap="flat" cmpd="sng" algn="ctr">
                      <a:solidFill>
                        <a:srgbClr val="196B24"/>
                      </a:solidFill>
                      <a:prstDash val="solid"/>
                      <a:round/>
                      <a:headEnd type="none" w="med" len="med"/>
                      <a:tailEnd type="none" w="med" len="med"/>
                    </a:lnB>
                    <a:solidFill>
                      <a:srgbClr val="196B24"/>
                    </a:solidFill>
                  </a:tcPr>
                </a:tc>
                <a:tc>
                  <a:txBody>
                    <a:bodyPr/>
                    <a:lstStyle/>
                    <a:p>
                      <a:pPr>
                        <a:lnSpc>
                          <a:spcPct val="115000"/>
                        </a:lnSpc>
                        <a:spcAft>
                          <a:spcPts val="800"/>
                        </a:spcAft>
                        <a:buNone/>
                      </a:pPr>
                      <a:r>
                        <a:rPr lang="en-US" sz="1300" kern="1200" dirty="0">
                          <a:solidFill>
                            <a:schemeClr val="bg1"/>
                          </a:solidFill>
                          <a:latin typeface="Cabin" panose="020B0604020202020204" charset="0"/>
                          <a:ea typeface="+mn-ea"/>
                          <a:cs typeface="SABIC Typeface Text Light"/>
                        </a:rPr>
                        <a:t>Optional Layers</a:t>
                      </a:r>
                    </a:p>
                  </a:txBody>
                  <a:tcPr marL="68580" marR="68580" marT="0" marB="0" anchor="ctr">
                    <a:lnL>
                      <a:noFill/>
                    </a:lnL>
                    <a:lnR w="12700" cap="flat" cmpd="sng" algn="ctr">
                      <a:solidFill>
                        <a:srgbClr val="196B24"/>
                      </a:solidFill>
                      <a:prstDash val="solid"/>
                      <a:round/>
                      <a:headEnd type="none" w="med" len="med"/>
                      <a:tailEnd type="none" w="med" len="med"/>
                    </a:lnR>
                    <a:lnT w="12700" cap="flat" cmpd="sng" algn="ctr">
                      <a:solidFill>
                        <a:srgbClr val="196B24"/>
                      </a:solidFill>
                      <a:prstDash val="solid"/>
                      <a:round/>
                      <a:headEnd type="none" w="med" len="med"/>
                      <a:tailEnd type="none" w="med" len="med"/>
                    </a:lnT>
                    <a:lnB w="12700" cap="flat" cmpd="sng" algn="ctr">
                      <a:solidFill>
                        <a:srgbClr val="196B24"/>
                      </a:solidFill>
                      <a:prstDash val="solid"/>
                      <a:round/>
                      <a:headEnd type="none" w="med" len="med"/>
                      <a:tailEnd type="none" w="med" len="med"/>
                    </a:lnB>
                    <a:solidFill>
                      <a:srgbClr val="196B24"/>
                    </a:solidFill>
                  </a:tcPr>
                </a:tc>
                <a:extLst>
                  <a:ext uri="{0D108BD9-81ED-4DB2-BD59-A6C34878D82A}">
                    <a16:rowId xmlns:a16="http://schemas.microsoft.com/office/drawing/2014/main" val="51532975"/>
                  </a:ext>
                </a:extLst>
              </a:tr>
              <a:tr h="0">
                <a:tc>
                  <a:txBody>
                    <a:bodyPr/>
                    <a:lstStyle/>
                    <a:p>
                      <a:pPr algn="ctr">
                        <a:lnSpc>
                          <a:spcPct val="115000"/>
                        </a:lnSpc>
                        <a:spcAft>
                          <a:spcPts val="800"/>
                        </a:spcAft>
                        <a:buNone/>
                      </a:pPr>
                      <a:r>
                        <a:rPr lang="en-US" sz="1000" kern="1200" dirty="0">
                          <a:solidFill>
                            <a:schemeClr val="tx1"/>
                          </a:solidFill>
                          <a:latin typeface="Cabin" panose="020B0604020202020204" charset="0"/>
                          <a:ea typeface="+mn-ea"/>
                          <a:cs typeface="+mn-cs"/>
                        </a:rPr>
                        <a:t>Encoder Block</a:t>
                      </a:r>
                    </a:p>
                  </a:txBody>
                  <a:tcPr marL="68580" marR="68580" marT="0" marB="0" anchor="ctr">
                    <a:lnL w="12700" cap="flat" cmpd="sng" algn="ctr">
                      <a:solidFill>
                        <a:srgbClr val="47D459"/>
                      </a:solidFill>
                      <a:prstDash val="solid"/>
                      <a:round/>
                      <a:headEnd type="none" w="med" len="med"/>
                      <a:tailEnd type="none" w="med" len="med"/>
                    </a:lnL>
                    <a:lnR w="12700" cap="flat" cmpd="sng" algn="ctr">
                      <a:solidFill>
                        <a:srgbClr val="47D459"/>
                      </a:solidFill>
                      <a:prstDash val="solid"/>
                      <a:round/>
                      <a:headEnd type="none" w="med" len="med"/>
                      <a:tailEnd type="none" w="med" len="med"/>
                    </a:lnR>
                    <a:lnT w="12700" cap="flat" cmpd="sng" algn="ctr">
                      <a:solidFill>
                        <a:srgbClr val="196B24"/>
                      </a:solidFill>
                      <a:prstDash val="solid"/>
                      <a:round/>
                      <a:headEnd type="none" w="med" len="med"/>
                      <a:tailEnd type="none" w="med" len="med"/>
                    </a:lnT>
                    <a:lnB w="12700" cap="flat" cmpd="sng" algn="ctr">
                      <a:solidFill>
                        <a:srgbClr val="47D459"/>
                      </a:solidFill>
                      <a:prstDash val="solid"/>
                      <a:round/>
                      <a:headEnd type="none" w="med" len="med"/>
                      <a:tailEnd type="none" w="med" len="med"/>
                    </a:lnB>
                    <a:solidFill>
                      <a:srgbClr val="C1F0C7"/>
                    </a:solidFill>
                  </a:tcPr>
                </a:tc>
                <a:tc>
                  <a:txBody>
                    <a:bodyPr/>
                    <a:lstStyle/>
                    <a:p>
                      <a:pPr>
                        <a:lnSpc>
                          <a:spcPct val="115000"/>
                        </a:lnSpc>
                        <a:spcAft>
                          <a:spcPts val="800"/>
                        </a:spcAft>
                        <a:buNone/>
                      </a:pPr>
                      <a:r>
                        <a:rPr lang="en-US" sz="1000" kern="1200" dirty="0">
                          <a:solidFill>
                            <a:schemeClr val="tx1"/>
                          </a:solidFill>
                          <a:latin typeface="Cabin" panose="020B0604020202020204" charset="0"/>
                          <a:ea typeface="+mn-ea"/>
                          <a:cs typeface="+mn-cs"/>
                        </a:rPr>
                        <a:t>Extracts local spatial features and reduces spatial resolution through convolution and pooling.</a:t>
                      </a:r>
                    </a:p>
                  </a:txBody>
                  <a:tcPr marL="68580" marR="68580" marT="0" marB="0" anchor="ctr">
                    <a:lnL w="12700" cap="flat" cmpd="sng" algn="ctr">
                      <a:solidFill>
                        <a:srgbClr val="47D459"/>
                      </a:solidFill>
                      <a:prstDash val="solid"/>
                      <a:round/>
                      <a:headEnd type="none" w="med" len="med"/>
                      <a:tailEnd type="none" w="med" len="med"/>
                    </a:lnL>
                    <a:lnR w="12700" cap="flat" cmpd="sng" algn="ctr">
                      <a:solidFill>
                        <a:srgbClr val="47D459"/>
                      </a:solidFill>
                      <a:prstDash val="solid"/>
                      <a:round/>
                      <a:headEnd type="none" w="med" len="med"/>
                      <a:tailEnd type="none" w="med" len="med"/>
                    </a:lnR>
                    <a:lnT w="12700" cap="flat" cmpd="sng" algn="ctr">
                      <a:solidFill>
                        <a:srgbClr val="196B24"/>
                      </a:solidFill>
                      <a:prstDash val="solid"/>
                      <a:round/>
                      <a:headEnd type="none" w="med" len="med"/>
                      <a:tailEnd type="none" w="med" len="med"/>
                    </a:lnT>
                    <a:lnB w="12700" cap="flat" cmpd="sng" algn="ctr">
                      <a:solidFill>
                        <a:srgbClr val="47D459"/>
                      </a:solidFill>
                      <a:prstDash val="solid"/>
                      <a:round/>
                      <a:headEnd type="none" w="med" len="med"/>
                      <a:tailEnd type="none" w="med" len="med"/>
                    </a:lnB>
                    <a:solidFill>
                      <a:srgbClr val="C1F0C7"/>
                    </a:solidFill>
                  </a:tcPr>
                </a:tc>
                <a:tc>
                  <a:txBody>
                    <a:bodyPr/>
                    <a:lstStyle/>
                    <a:p>
                      <a:pPr algn="ctr">
                        <a:lnSpc>
                          <a:spcPct val="115000"/>
                        </a:lnSpc>
                        <a:spcAft>
                          <a:spcPts val="800"/>
                        </a:spcAft>
                        <a:buNone/>
                      </a:pPr>
                      <a:r>
                        <a:rPr lang="en-US" sz="1000" kern="1200" dirty="0">
                          <a:solidFill>
                            <a:schemeClr val="tx1"/>
                          </a:solidFill>
                          <a:latin typeface="Cabin" panose="020B0604020202020204" charset="0"/>
                          <a:ea typeface="+mn-ea"/>
                          <a:cs typeface="+mn-cs"/>
                        </a:rPr>
                        <a:t>Feature Learning</a:t>
                      </a:r>
                    </a:p>
                  </a:txBody>
                  <a:tcPr marL="68580" marR="68580" marT="0" marB="0" anchor="ctr">
                    <a:lnL w="12700" cap="flat" cmpd="sng" algn="ctr">
                      <a:solidFill>
                        <a:srgbClr val="47D459"/>
                      </a:solidFill>
                      <a:prstDash val="solid"/>
                      <a:round/>
                      <a:headEnd type="none" w="med" len="med"/>
                      <a:tailEnd type="none" w="med" len="med"/>
                    </a:lnL>
                    <a:lnR w="12700" cap="flat" cmpd="sng" algn="ctr">
                      <a:solidFill>
                        <a:srgbClr val="47D459"/>
                      </a:solidFill>
                      <a:prstDash val="solid"/>
                      <a:round/>
                      <a:headEnd type="none" w="med" len="med"/>
                      <a:tailEnd type="none" w="med" len="med"/>
                    </a:lnR>
                    <a:lnT w="12700" cap="flat" cmpd="sng" algn="ctr">
                      <a:solidFill>
                        <a:srgbClr val="196B24"/>
                      </a:solidFill>
                      <a:prstDash val="solid"/>
                      <a:round/>
                      <a:headEnd type="none" w="med" len="med"/>
                      <a:tailEnd type="none" w="med" len="med"/>
                    </a:lnT>
                    <a:lnB w="12700" cap="flat" cmpd="sng" algn="ctr">
                      <a:solidFill>
                        <a:srgbClr val="47D459"/>
                      </a:solidFill>
                      <a:prstDash val="solid"/>
                      <a:round/>
                      <a:headEnd type="none" w="med" len="med"/>
                      <a:tailEnd type="none" w="med" len="med"/>
                    </a:lnB>
                    <a:solidFill>
                      <a:srgbClr val="C1F0C7"/>
                    </a:solidFill>
                  </a:tcPr>
                </a:tc>
                <a:tc>
                  <a:txBody>
                    <a:bodyPr/>
                    <a:lstStyle/>
                    <a:p>
                      <a:pPr>
                        <a:lnSpc>
                          <a:spcPct val="115000"/>
                        </a:lnSpc>
                        <a:spcAft>
                          <a:spcPts val="800"/>
                        </a:spcAft>
                        <a:buNone/>
                      </a:pPr>
                      <a:r>
                        <a:rPr lang="en-US" sz="1000" kern="1200">
                          <a:solidFill>
                            <a:schemeClr val="tx1"/>
                          </a:solidFill>
                          <a:latin typeface="Cabin" panose="020B0604020202020204" charset="0"/>
                          <a:ea typeface="+mn-ea"/>
                          <a:cs typeface="+mn-cs"/>
                        </a:rPr>
                        <a:t>Conv2D → ReLU → MaxPool</a:t>
                      </a:r>
                    </a:p>
                  </a:txBody>
                  <a:tcPr marL="68580" marR="68580" marT="0" marB="0" anchor="ctr">
                    <a:lnL w="12700" cap="flat" cmpd="sng" algn="ctr">
                      <a:solidFill>
                        <a:srgbClr val="47D459"/>
                      </a:solidFill>
                      <a:prstDash val="solid"/>
                      <a:round/>
                      <a:headEnd type="none" w="med" len="med"/>
                      <a:tailEnd type="none" w="med" len="med"/>
                    </a:lnL>
                    <a:lnR w="12700" cap="flat" cmpd="sng" algn="ctr">
                      <a:solidFill>
                        <a:srgbClr val="47D459"/>
                      </a:solidFill>
                      <a:prstDash val="solid"/>
                      <a:round/>
                      <a:headEnd type="none" w="med" len="med"/>
                      <a:tailEnd type="none" w="med" len="med"/>
                    </a:lnR>
                    <a:lnT w="12700" cap="flat" cmpd="sng" algn="ctr">
                      <a:solidFill>
                        <a:srgbClr val="196B24"/>
                      </a:solidFill>
                      <a:prstDash val="solid"/>
                      <a:round/>
                      <a:headEnd type="none" w="med" len="med"/>
                      <a:tailEnd type="none" w="med" len="med"/>
                    </a:lnT>
                    <a:lnB w="12700" cap="flat" cmpd="sng" algn="ctr">
                      <a:solidFill>
                        <a:srgbClr val="47D459"/>
                      </a:solidFill>
                      <a:prstDash val="solid"/>
                      <a:round/>
                      <a:headEnd type="none" w="med" len="med"/>
                      <a:tailEnd type="none" w="med" len="med"/>
                    </a:lnB>
                    <a:solidFill>
                      <a:srgbClr val="C1F0C7"/>
                    </a:solidFill>
                  </a:tcPr>
                </a:tc>
                <a:tc>
                  <a:txBody>
                    <a:bodyPr/>
                    <a:lstStyle/>
                    <a:p>
                      <a:pPr>
                        <a:lnSpc>
                          <a:spcPct val="115000"/>
                        </a:lnSpc>
                        <a:spcAft>
                          <a:spcPts val="800"/>
                        </a:spcAft>
                        <a:buNone/>
                      </a:pPr>
                      <a:r>
                        <a:rPr lang="en-US" sz="1000" kern="1200">
                          <a:solidFill>
                            <a:schemeClr val="tx1"/>
                          </a:solidFill>
                          <a:latin typeface="Cabin" panose="020B0604020202020204" charset="0"/>
                          <a:ea typeface="+mn-ea"/>
                          <a:cs typeface="+mn-cs"/>
                        </a:rPr>
                        <a:t>BatchNorm, Dropout</a:t>
                      </a:r>
                    </a:p>
                  </a:txBody>
                  <a:tcPr marL="68580" marR="68580" marT="0" marB="0" anchor="ctr">
                    <a:lnL w="12700" cap="flat" cmpd="sng" algn="ctr">
                      <a:solidFill>
                        <a:srgbClr val="47D459"/>
                      </a:solidFill>
                      <a:prstDash val="solid"/>
                      <a:round/>
                      <a:headEnd type="none" w="med" len="med"/>
                      <a:tailEnd type="none" w="med" len="med"/>
                    </a:lnL>
                    <a:lnR w="12700" cap="flat" cmpd="sng" algn="ctr">
                      <a:solidFill>
                        <a:srgbClr val="47D459"/>
                      </a:solidFill>
                      <a:prstDash val="solid"/>
                      <a:round/>
                      <a:headEnd type="none" w="med" len="med"/>
                      <a:tailEnd type="none" w="med" len="med"/>
                    </a:lnR>
                    <a:lnT w="12700" cap="flat" cmpd="sng" algn="ctr">
                      <a:solidFill>
                        <a:srgbClr val="196B24"/>
                      </a:solidFill>
                      <a:prstDash val="solid"/>
                      <a:round/>
                      <a:headEnd type="none" w="med" len="med"/>
                      <a:tailEnd type="none" w="med" len="med"/>
                    </a:lnT>
                    <a:lnB w="12700" cap="flat" cmpd="sng" algn="ctr">
                      <a:solidFill>
                        <a:srgbClr val="47D459"/>
                      </a:solidFill>
                      <a:prstDash val="solid"/>
                      <a:round/>
                      <a:headEnd type="none" w="med" len="med"/>
                      <a:tailEnd type="none" w="med" len="med"/>
                    </a:lnB>
                    <a:solidFill>
                      <a:srgbClr val="C1F0C7"/>
                    </a:solidFill>
                  </a:tcPr>
                </a:tc>
                <a:extLst>
                  <a:ext uri="{0D108BD9-81ED-4DB2-BD59-A6C34878D82A}">
                    <a16:rowId xmlns:a16="http://schemas.microsoft.com/office/drawing/2014/main" val="563621975"/>
                  </a:ext>
                </a:extLst>
              </a:tr>
              <a:tr h="0">
                <a:tc>
                  <a:txBody>
                    <a:bodyPr/>
                    <a:lstStyle/>
                    <a:p>
                      <a:pPr algn="ctr">
                        <a:lnSpc>
                          <a:spcPct val="115000"/>
                        </a:lnSpc>
                        <a:spcAft>
                          <a:spcPts val="800"/>
                        </a:spcAft>
                        <a:buNone/>
                      </a:pPr>
                      <a:r>
                        <a:rPr lang="en-US" sz="1000" kern="1200" dirty="0">
                          <a:solidFill>
                            <a:schemeClr val="tx1"/>
                          </a:solidFill>
                          <a:latin typeface="Cabin" panose="020B0604020202020204" charset="0"/>
                          <a:ea typeface="+mn-ea"/>
                          <a:cs typeface="+mn-cs"/>
                        </a:rPr>
                        <a:t>Residual Block</a:t>
                      </a:r>
                    </a:p>
                  </a:txBody>
                  <a:tcPr marL="68580" marR="68580" marT="0" marB="0" anchor="ctr">
                    <a:lnL w="12700" cap="flat" cmpd="sng" algn="ctr">
                      <a:solidFill>
                        <a:srgbClr val="47D459"/>
                      </a:solidFill>
                      <a:prstDash val="solid"/>
                      <a:round/>
                      <a:headEnd type="none" w="med" len="med"/>
                      <a:tailEnd type="none" w="med" len="med"/>
                    </a:lnL>
                    <a:lnR w="12700" cap="flat" cmpd="sng" algn="ctr">
                      <a:solidFill>
                        <a:srgbClr val="47D459"/>
                      </a:solidFill>
                      <a:prstDash val="solid"/>
                      <a:round/>
                      <a:headEnd type="none" w="med" len="med"/>
                      <a:tailEnd type="none" w="med" len="med"/>
                    </a:lnR>
                    <a:lnT w="12700" cap="flat" cmpd="sng" algn="ctr">
                      <a:solidFill>
                        <a:srgbClr val="47D459"/>
                      </a:solidFill>
                      <a:prstDash val="solid"/>
                      <a:round/>
                      <a:headEnd type="none" w="med" len="med"/>
                      <a:tailEnd type="none" w="med" len="med"/>
                    </a:lnT>
                    <a:lnB w="12700" cap="flat" cmpd="sng" algn="ctr">
                      <a:solidFill>
                        <a:srgbClr val="47D459"/>
                      </a:solidFill>
                      <a:prstDash val="solid"/>
                      <a:round/>
                      <a:headEnd type="none" w="med" len="med"/>
                      <a:tailEnd type="none" w="med" len="med"/>
                    </a:lnB>
                    <a:noFill/>
                  </a:tcPr>
                </a:tc>
                <a:tc>
                  <a:txBody>
                    <a:bodyPr/>
                    <a:lstStyle/>
                    <a:p>
                      <a:pPr>
                        <a:lnSpc>
                          <a:spcPct val="115000"/>
                        </a:lnSpc>
                        <a:spcAft>
                          <a:spcPts val="800"/>
                        </a:spcAft>
                        <a:buNone/>
                      </a:pPr>
                      <a:r>
                        <a:rPr lang="en-US" sz="1000" kern="1200" dirty="0">
                          <a:solidFill>
                            <a:schemeClr val="tx1"/>
                          </a:solidFill>
                          <a:latin typeface="Cabin" panose="020B0604020202020204" charset="0"/>
                          <a:ea typeface="+mn-ea"/>
                          <a:cs typeface="+mn-cs"/>
                        </a:rPr>
                        <a:t>Learns deeper feature representations while preserving identity mappings to stabilize training.</a:t>
                      </a:r>
                    </a:p>
                  </a:txBody>
                  <a:tcPr marL="68580" marR="68580" marT="0" marB="0" anchor="ctr">
                    <a:lnL w="12700" cap="flat" cmpd="sng" algn="ctr">
                      <a:solidFill>
                        <a:srgbClr val="47D459"/>
                      </a:solidFill>
                      <a:prstDash val="solid"/>
                      <a:round/>
                      <a:headEnd type="none" w="med" len="med"/>
                      <a:tailEnd type="none" w="med" len="med"/>
                    </a:lnL>
                    <a:lnR w="12700" cap="flat" cmpd="sng" algn="ctr">
                      <a:solidFill>
                        <a:srgbClr val="47D459"/>
                      </a:solidFill>
                      <a:prstDash val="solid"/>
                      <a:round/>
                      <a:headEnd type="none" w="med" len="med"/>
                      <a:tailEnd type="none" w="med" len="med"/>
                    </a:lnR>
                    <a:lnT w="12700" cap="flat" cmpd="sng" algn="ctr">
                      <a:solidFill>
                        <a:srgbClr val="47D459"/>
                      </a:solidFill>
                      <a:prstDash val="solid"/>
                      <a:round/>
                      <a:headEnd type="none" w="med" len="med"/>
                      <a:tailEnd type="none" w="med" len="med"/>
                    </a:lnT>
                    <a:lnB w="12700" cap="flat" cmpd="sng" algn="ctr">
                      <a:solidFill>
                        <a:srgbClr val="47D459"/>
                      </a:solidFill>
                      <a:prstDash val="solid"/>
                      <a:round/>
                      <a:headEnd type="none" w="med" len="med"/>
                      <a:tailEnd type="none" w="med" len="med"/>
                    </a:lnB>
                    <a:noFill/>
                  </a:tcPr>
                </a:tc>
                <a:tc>
                  <a:txBody>
                    <a:bodyPr/>
                    <a:lstStyle/>
                    <a:p>
                      <a:pPr algn="ctr">
                        <a:lnSpc>
                          <a:spcPct val="115000"/>
                        </a:lnSpc>
                        <a:spcAft>
                          <a:spcPts val="800"/>
                        </a:spcAft>
                        <a:buNone/>
                      </a:pPr>
                      <a:r>
                        <a:rPr lang="en-US" sz="1000" kern="1200" dirty="0">
                          <a:solidFill>
                            <a:schemeClr val="tx1"/>
                          </a:solidFill>
                          <a:latin typeface="Cabin" panose="020B0604020202020204" charset="0"/>
                          <a:ea typeface="+mn-ea"/>
                          <a:cs typeface="+mn-cs"/>
                        </a:rPr>
                        <a:t>Feature Learning &amp; Optimization</a:t>
                      </a:r>
                    </a:p>
                  </a:txBody>
                  <a:tcPr marL="68580" marR="68580" marT="0" marB="0" anchor="ctr">
                    <a:lnL w="12700" cap="flat" cmpd="sng" algn="ctr">
                      <a:solidFill>
                        <a:srgbClr val="47D459"/>
                      </a:solidFill>
                      <a:prstDash val="solid"/>
                      <a:round/>
                      <a:headEnd type="none" w="med" len="med"/>
                      <a:tailEnd type="none" w="med" len="med"/>
                    </a:lnL>
                    <a:lnR w="12700" cap="flat" cmpd="sng" algn="ctr">
                      <a:solidFill>
                        <a:srgbClr val="47D459"/>
                      </a:solidFill>
                      <a:prstDash val="solid"/>
                      <a:round/>
                      <a:headEnd type="none" w="med" len="med"/>
                      <a:tailEnd type="none" w="med" len="med"/>
                    </a:lnR>
                    <a:lnT w="12700" cap="flat" cmpd="sng" algn="ctr">
                      <a:solidFill>
                        <a:srgbClr val="47D459"/>
                      </a:solidFill>
                      <a:prstDash val="solid"/>
                      <a:round/>
                      <a:headEnd type="none" w="med" len="med"/>
                      <a:tailEnd type="none" w="med" len="med"/>
                    </a:lnT>
                    <a:lnB w="12700" cap="flat" cmpd="sng" algn="ctr">
                      <a:solidFill>
                        <a:srgbClr val="47D459"/>
                      </a:solidFill>
                      <a:prstDash val="solid"/>
                      <a:round/>
                      <a:headEnd type="none" w="med" len="med"/>
                      <a:tailEnd type="none" w="med" len="med"/>
                    </a:lnB>
                    <a:noFill/>
                  </a:tcPr>
                </a:tc>
                <a:tc>
                  <a:txBody>
                    <a:bodyPr/>
                    <a:lstStyle/>
                    <a:p>
                      <a:pPr>
                        <a:lnSpc>
                          <a:spcPct val="115000"/>
                        </a:lnSpc>
                        <a:spcAft>
                          <a:spcPts val="800"/>
                        </a:spcAft>
                        <a:buNone/>
                      </a:pPr>
                      <a:r>
                        <a:rPr lang="en-US" sz="1000" kern="1200" dirty="0">
                          <a:solidFill>
                            <a:schemeClr val="tx1"/>
                          </a:solidFill>
                          <a:latin typeface="Cabin" panose="020B0604020202020204" charset="0"/>
                          <a:ea typeface="+mn-ea"/>
                          <a:cs typeface="+mn-cs"/>
                        </a:rPr>
                        <a:t>Conv2D → </a:t>
                      </a:r>
                      <a:r>
                        <a:rPr lang="en-US" sz="1000" kern="1200" dirty="0" err="1">
                          <a:solidFill>
                            <a:schemeClr val="tx1"/>
                          </a:solidFill>
                          <a:latin typeface="Cabin" panose="020B0604020202020204" charset="0"/>
                          <a:ea typeface="+mn-ea"/>
                          <a:cs typeface="+mn-cs"/>
                        </a:rPr>
                        <a:t>BatchNorm</a:t>
                      </a:r>
                      <a:r>
                        <a:rPr lang="en-US" sz="1000" kern="1200" dirty="0">
                          <a:solidFill>
                            <a:schemeClr val="tx1"/>
                          </a:solidFill>
                          <a:latin typeface="Cabin" panose="020B0604020202020204" charset="0"/>
                          <a:ea typeface="+mn-ea"/>
                          <a:cs typeface="+mn-cs"/>
                        </a:rPr>
                        <a:t> → </a:t>
                      </a:r>
                      <a:r>
                        <a:rPr lang="en-US" sz="1000" kern="1200" dirty="0" err="1">
                          <a:solidFill>
                            <a:schemeClr val="tx1"/>
                          </a:solidFill>
                          <a:latin typeface="Cabin" panose="020B0604020202020204" charset="0"/>
                          <a:ea typeface="+mn-ea"/>
                          <a:cs typeface="+mn-cs"/>
                        </a:rPr>
                        <a:t>ReLU</a:t>
                      </a:r>
                      <a:r>
                        <a:rPr lang="en-US" sz="1000" kern="1200" dirty="0">
                          <a:solidFill>
                            <a:schemeClr val="tx1"/>
                          </a:solidFill>
                          <a:latin typeface="Cabin" panose="020B0604020202020204" charset="0"/>
                          <a:ea typeface="+mn-ea"/>
                          <a:cs typeface="+mn-cs"/>
                        </a:rPr>
                        <a:t> + Element-wise Add</a:t>
                      </a:r>
                    </a:p>
                  </a:txBody>
                  <a:tcPr marL="68580" marR="68580" marT="0" marB="0" anchor="ctr">
                    <a:lnL w="12700" cap="flat" cmpd="sng" algn="ctr">
                      <a:solidFill>
                        <a:srgbClr val="47D459"/>
                      </a:solidFill>
                      <a:prstDash val="solid"/>
                      <a:round/>
                      <a:headEnd type="none" w="med" len="med"/>
                      <a:tailEnd type="none" w="med" len="med"/>
                    </a:lnL>
                    <a:lnR w="12700" cap="flat" cmpd="sng" algn="ctr">
                      <a:solidFill>
                        <a:srgbClr val="47D459"/>
                      </a:solidFill>
                      <a:prstDash val="solid"/>
                      <a:round/>
                      <a:headEnd type="none" w="med" len="med"/>
                      <a:tailEnd type="none" w="med" len="med"/>
                    </a:lnR>
                    <a:lnT w="12700" cap="flat" cmpd="sng" algn="ctr">
                      <a:solidFill>
                        <a:srgbClr val="47D459"/>
                      </a:solidFill>
                      <a:prstDash val="solid"/>
                      <a:round/>
                      <a:headEnd type="none" w="med" len="med"/>
                      <a:tailEnd type="none" w="med" len="med"/>
                    </a:lnT>
                    <a:lnB w="12700" cap="flat" cmpd="sng" algn="ctr">
                      <a:solidFill>
                        <a:srgbClr val="47D459"/>
                      </a:solidFill>
                      <a:prstDash val="solid"/>
                      <a:round/>
                      <a:headEnd type="none" w="med" len="med"/>
                      <a:tailEnd type="none" w="med" len="med"/>
                    </a:lnB>
                    <a:noFill/>
                  </a:tcPr>
                </a:tc>
                <a:tc>
                  <a:txBody>
                    <a:bodyPr/>
                    <a:lstStyle/>
                    <a:p>
                      <a:pPr>
                        <a:lnSpc>
                          <a:spcPct val="115000"/>
                        </a:lnSpc>
                        <a:spcAft>
                          <a:spcPts val="800"/>
                        </a:spcAft>
                        <a:buNone/>
                      </a:pPr>
                      <a:r>
                        <a:rPr lang="en-US" sz="1000" kern="1200">
                          <a:solidFill>
                            <a:schemeClr val="tx1"/>
                          </a:solidFill>
                          <a:latin typeface="Cabin" panose="020B0604020202020204" charset="0"/>
                          <a:ea typeface="+mn-ea"/>
                          <a:cs typeface="+mn-cs"/>
                        </a:rPr>
                        <a:t>Shortcut Conv2D + Shortcut BN</a:t>
                      </a:r>
                    </a:p>
                  </a:txBody>
                  <a:tcPr marL="68580" marR="68580" marT="0" marB="0" anchor="ctr">
                    <a:lnL w="12700" cap="flat" cmpd="sng" algn="ctr">
                      <a:solidFill>
                        <a:srgbClr val="47D459"/>
                      </a:solidFill>
                      <a:prstDash val="solid"/>
                      <a:round/>
                      <a:headEnd type="none" w="med" len="med"/>
                      <a:tailEnd type="none" w="med" len="med"/>
                    </a:lnL>
                    <a:lnR w="12700" cap="flat" cmpd="sng" algn="ctr">
                      <a:solidFill>
                        <a:srgbClr val="47D459"/>
                      </a:solidFill>
                      <a:prstDash val="solid"/>
                      <a:round/>
                      <a:headEnd type="none" w="med" len="med"/>
                      <a:tailEnd type="none" w="med" len="med"/>
                    </a:lnR>
                    <a:lnT w="12700" cap="flat" cmpd="sng" algn="ctr">
                      <a:solidFill>
                        <a:srgbClr val="47D459"/>
                      </a:solidFill>
                      <a:prstDash val="solid"/>
                      <a:round/>
                      <a:headEnd type="none" w="med" len="med"/>
                      <a:tailEnd type="none" w="med" len="med"/>
                    </a:lnT>
                    <a:lnB w="12700" cap="flat" cmpd="sng" algn="ctr">
                      <a:solidFill>
                        <a:srgbClr val="47D459"/>
                      </a:solidFill>
                      <a:prstDash val="solid"/>
                      <a:round/>
                      <a:headEnd type="none" w="med" len="med"/>
                      <a:tailEnd type="none" w="med" len="med"/>
                    </a:lnB>
                    <a:noFill/>
                  </a:tcPr>
                </a:tc>
                <a:extLst>
                  <a:ext uri="{0D108BD9-81ED-4DB2-BD59-A6C34878D82A}">
                    <a16:rowId xmlns:a16="http://schemas.microsoft.com/office/drawing/2014/main" val="1729054843"/>
                  </a:ext>
                </a:extLst>
              </a:tr>
              <a:tr h="0">
                <a:tc>
                  <a:txBody>
                    <a:bodyPr/>
                    <a:lstStyle/>
                    <a:p>
                      <a:pPr algn="ctr">
                        <a:lnSpc>
                          <a:spcPct val="115000"/>
                        </a:lnSpc>
                        <a:spcAft>
                          <a:spcPts val="800"/>
                        </a:spcAft>
                        <a:buNone/>
                      </a:pPr>
                      <a:r>
                        <a:rPr lang="en-US" sz="1000" kern="1200" dirty="0" err="1">
                          <a:solidFill>
                            <a:schemeClr val="tx1"/>
                          </a:solidFill>
                          <a:latin typeface="Cabin" panose="020B0604020202020204" charset="0"/>
                          <a:ea typeface="+mn-ea"/>
                          <a:cs typeface="+mn-cs"/>
                        </a:rPr>
                        <a:t>Depthwise</a:t>
                      </a:r>
                      <a:r>
                        <a:rPr lang="en-US" sz="1000" kern="1200" dirty="0">
                          <a:solidFill>
                            <a:schemeClr val="tx1"/>
                          </a:solidFill>
                          <a:latin typeface="Cabin" panose="020B0604020202020204" charset="0"/>
                          <a:ea typeface="+mn-ea"/>
                          <a:cs typeface="+mn-cs"/>
                        </a:rPr>
                        <a:t> Separable Conv Block</a:t>
                      </a:r>
                    </a:p>
                  </a:txBody>
                  <a:tcPr marL="68580" marR="68580" marT="0" marB="0" anchor="ctr">
                    <a:lnL w="12700" cap="flat" cmpd="sng" algn="ctr">
                      <a:solidFill>
                        <a:srgbClr val="47D459"/>
                      </a:solidFill>
                      <a:prstDash val="solid"/>
                      <a:round/>
                      <a:headEnd type="none" w="med" len="med"/>
                      <a:tailEnd type="none" w="med" len="med"/>
                    </a:lnL>
                    <a:lnR w="12700" cap="flat" cmpd="sng" algn="ctr">
                      <a:solidFill>
                        <a:srgbClr val="47D459"/>
                      </a:solidFill>
                      <a:prstDash val="solid"/>
                      <a:round/>
                      <a:headEnd type="none" w="med" len="med"/>
                      <a:tailEnd type="none" w="med" len="med"/>
                    </a:lnR>
                    <a:lnT w="12700" cap="flat" cmpd="sng" algn="ctr">
                      <a:solidFill>
                        <a:srgbClr val="47D459"/>
                      </a:solidFill>
                      <a:prstDash val="solid"/>
                      <a:round/>
                      <a:headEnd type="none" w="med" len="med"/>
                      <a:tailEnd type="none" w="med" len="med"/>
                    </a:lnT>
                    <a:lnB w="12700" cap="flat" cmpd="sng" algn="ctr">
                      <a:solidFill>
                        <a:srgbClr val="47D459"/>
                      </a:solidFill>
                      <a:prstDash val="solid"/>
                      <a:round/>
                      <a:headEnd type="none" w="med" len="med"/>
                      <a:tailEnd type="none" w="med" len="med"/>
                    </a:lnB>
                    <a:solidFill>
                      <a:srgbClr val="C1F0C7"/>
                    </a:solidFill>
                  </a:tcPr>
                </a:tc>
                <a:tc>
                  <a:txBody>
                    <a:bodyPr/>
                    <a:lstStyle/>
                    <a:p>
                      <a:pPr>
                        <a:lnSpc>
                          <a:spcPct val="115000"/>
                        </a:lnSpc>
                        <a:spcAft>
                          <a:spcPts val="800"/>
                        </a:spcAft>
                        <a:buNone/>
                      </a:pPr>
                      <a:r>
                        <a:rPr lang="en-US" sz="1000" kern="1200">
                          <a:solidFill>
                            <a:schemeClr val="tx1"/>
                          </a:solidFill>
                          <a:latin typeface="Cabin" panose="020B0604020202020204" charset="0"/>
                          <a:ea typeface="+mn-ea"/>
                          <a:cs typeface="+mn-cs"/>
                        </a:rPr>
                        <a:t>Efficiently extracts spatial and channel-wise features with reduced computation and parameters.</a:t>
                      </a:r>
                    </a:p>
                  </a:txBody>
                  <a:tcPr marL="68580" marR="68580" marT="0" marB="0" anchor="ctr">
                    <a:lnL w="12700" cap="flat" cmpd="sng" algn="ctr">
                      <a:solidFill>
                        <a:srgbClr val="47D459"/>
                      </a:solidFill>
                      <a:prstDash val="solid"/>
                      <a:round/>
                      <a:headEnd type="none" w="med" len="med"/>
                      <a:tailEnd type="none" w="med" len="med"/>
                    </a:lnL>
                    <a:lnR w="12700" cap="flat" cmpd="sng" algn="ctr">
                      <a:solidFill>
                        <a:srgbClr val="47D459"/>
                      </a:solidFill>
                      <a:prstDash val="solid"/>
                      <a:round/>
                      <a:headEnd type="none" w="med" len="med"/>
                      <a:tailEnd type="none" w="med" len="med"/>
                    </a:lnR>
                    <a:lnT w="12700" cap="flat" cmpd="sng" algn="ctr">
                      <a:solidFill>
                        <a:srgbClr val="47D459"/>
                      </a:solidFill>
                      <a:prstDash val="solid"/>
                      <a:round/>
                      <a:headEnd type="none" w="med" len="med"/>
                      <a:tailEnd type="none" w="med" len="med"/>
                    </a:lnT>
                    <a:lnB w="12700" cap="flat" cmpd="sng" algn="ctr">
                      <a:solidFill>
                        <a:srgbClr val="47D459"/>
                      </a:solidFill>
                      <a:prstDash val="solid"/>
                      <a:round/>
                      <a:headEnd type="none" w="med" len="med"/>
                      <a:tailEnd type="none" w="med" len="med"/>
                    </a:lnB>
                    <a:solidFill>
                      <a:srgbClr val="C1F0C7"/>
                    </a:solidFill>
                  </a:tcPr>
                </a:tc>
                <a:tc>
                  <a:txBody>
                    <a:bodyPr/>
                    <a:lstStyle/>
                    <a:p>
                      <a:pPr algn="ctr">
                        <a:lnSpc>
                          <a:spcPct val="115000"/>
                        </a:lnSpc>
                        <a:spcAft>
                          <a:spcPts val="800"/>
                        </a:spcAft>
                        <a:buNone/>
                      </a:pPr>
                      <a:r>
                        <a:rPr lang="en-US" sz="1000" kern="1200" dirty="0">
                          <a:solidFill>
                            <a:schemeClr val="tx1"/>
                          </a:solidFill>
                          <a:latin typeface="Cabin" panose="020B0604020202020204" charset="0"/>
                          <a:ea typeface="+mn-ea"/>
                          <a:cs typeface="+mn-cs"/>
                        </a:rPr>
                        <a:t>Lightweight Feature Learning</a:t>
                      </a:r>
                    </a:p>
                  </a:txBody>
                  <a:tcPr marL="68580" marR="68580" marT="0" marB="0" anchor="ctr">
                    <a:lnL w="12700" cap="flat" cmpd="sng" algn="ctr">
                      <a:solidFill>
                        <a:srgbClr val="47D459"/>
                      </a:solidFill>
                      <a:prstDash val="solid"/>
                      <a:round/>
                      <a:headEnd type="none" w="med" len="med"/>
                      <a:tailEnd type="none" w="med" len="med"/>
                    </a:lnL>
                    <a:lnR w="12700" cap="flat" cmpd="sng" algn="ctr">
                      <a:solidFill>
                        <a:srgbClr val="47D459"/>
                      </a:solidFill>
                      <a:prstDash val="solid"/>
                      <a:round/>
                      <a:headEnd type="none" w="med" len="med"/>
                      <a:tailEnd type="none" w="med" len="med"/>
                    </a:lnR>
                    <a:lnT w="12700" cap="flat" cmpd="sng" algn="ctr">
                      <a:solidFill>
                        <a:srgbClr val="47D459"/>
                      </a:solidFill>
                      <a:prstDash val="solid"/>
                      <a:round/>
                      <a:headEnd type="none" w="med" len="med"/>
                      <a:tailEnd type="none" w="med" len="med"/>
                    </a:lnT>
                    <a:lnB w="12700" cap="flat" cmpd="sng" algn="ctr">
                      <a:solidFill>
                        <a:srgbClr val="47D459"/>
                      </a:solidFill>
                      <a:prstDash val="solid"/>
                      <a:round/>
                      <a:headEnd type="none" w="med" len="med"/>
                      <a:tailEnd type="none" w="med" len="med"/>
                    </a:lnB>
                    <a:solidFill>
                      <a:srgbClr val="C1F0C7"/>
                    </a:solidFill>
                  </a:tcPr>
                </a:tc>
                <a:tc>
                  <a:txBody>
                    <a:bodyPr/>
                    <a:lstStyle/>
                    <a:p>
                      <a:pPr>
                        <a:lnSpc>
                          <a:spcPct val="115000"/>
                        </a:lnSpc>
                        <a:spcAft>
                          <a:spcPts val="800"/>
                        </a:spcAft>
                        <a:buNone/>
                      </a:pPr>
                      <a:r>
                        <a:rPr lang="en-US" sz="1000" kern="1200" dirty="0" err="1">
                          <a:solidFill>
                            <a:schemeClr val="tx1"/>
                          </a:solidFill>
                          <a:latin typeface="Cabin" panose="020B0604020202020204" charset="0"/>
                          <a:ea typeface="+mn-ea"/>
                          <a:cs typeface="+mn-cs"/>
                        </a:rPr>
                        <a:t>Depthwise</a:t>
                      </a:r>
                      <a:r>
                        <a:rPr lang="en-US" sz="1000" kern="1200" dirty="0">
                          <a:solidFill>
                            <a:schemeClr val="tx1"/>
                          </a:solidFill>
                          <a:latin typeface="Cabin" panose="020B0604020202020204" charset="0"/>
                          <a:ea typeface="+mn-ea"/>
                          <a:cs typeface="+mn-cs"/>
                        </a:rPr>
                        <a:t> Conv2D → Pointwise Conv2D</a:t>
                      </a:r>
                    </a:p>
                  </a:txBody>
                  <a:tcPr marL="68580" marR="68580" marT="0" marB="0" anchor="ctr">
                    <a:lnL w="12700" cap="flat" cmpd="sng" algn="ctr">
                      <a:solidFill>
                        <a:srgbClr val="47D459"/>
                      </a:solidFill>
                      <a:prstDash val="solid"/>
                      <a:round/>
                      <a:headEnd type="none" w="med" len="med"/>
                      <a:tailEnd type="none" w="med" len="med"/>
                    </a:lnL>
                    <a:lnR w="12700" cap="flat" cmpd="sng" algn="ctr">
                      <a:solidFill>
                        <a:srgbClr val="47D459"/>
                      </a:solidFill>
                      <a:prstDash val="solid"/>
                      <a:round/>
                      <a:headEnd type="none" w="med" len="med"/>
                      <a:tailEnd type="none" w="med" len="med"/>
                    </a:lnR>
                    <a:lnT w="12700" cap="flat" cmpd="sng" algn="ctr">
                      <a:solidFill>
                        <a:srgbClr val="47D459"/>
                      </a:solidFill>
                      <a:prstDash val="solid"/>
                      <a:round/>
                      <a:headEnd type="none" w="med" len="med"/>
                      <a:tailEnd type="none" w="med" len="med"/>
                    </a:lnT>
                    <a:lnB w="12700" cap="flat" cmpd="sng" algn="ctr">
                      <a:solidFill>
                        <a:srgbClr val="47D459"/>
                      </a:solidFill>
                      <a:prstDash val="solid"/>
                      <a:round/>
                      <a:headEnd type="none" w="med" len="med"/>
                      <a:tailEnd type="none" w="med" len="med"/>
                    </a:lnB>
                    <a:solidFill>
                      <a:srgbClr val="C1F0C7"/>
                    </a:solidFill>
                  </a:tcPr>
                </a:tc>
                <a:tc>
                  <a:txBody>
                    <a:bodyPr/>
                    <a:lstStyle/>
                    <a:p>
                      <a:pPr>
                        <a:lnSpc>
                          <a:spcPct val="115000"/>
                        </a:lnSpc>
                        <a:spcAft>
                          <a:spcPts val="800"/>
                        </a:spcAft>
                        <a:buNone/>
                      </a:pPr>
                      <a:r>
                        <a:rPr lang="en-US" sz="1000" kern="1200">
                          <a:solidFill>
                            <a:schemeClr val="tx1"/>
                          </a:solidFill>
                          <a:latin typeface="Cabin" panose="020B0604020202020204" charset="0"/>
                          <a:ea typeface="+mn-ea"/>
                          <a:cs typeface="+mn-cs"/>
                        </a:rPr>
                        <a:t>BatchNorm, ReLU</a:t>
                      </a:r>
                    </a:p>
                  </a:txBody>
                  <a:tcPr marL="68580" marR="68580" marT="0" marB="0" anchor="ctr">
                    <a:lnL w="12700" cap="flat" cmpd="sng" algn="ctr">
                      <a:solidFill>
                        <a:srgbClr val="47D459"/>
                      </a:solidFill>
                      <a:prstDash val="solid"/>
                      <a:round/>
                      <a:headEnd type="none" w="med" len="med"/>
                      <a:tailEnd type="none" w="med" len="med"/>
                    </a:lnL>
                    <a:lnR w="12700" cap="flat" cmpd="sng" algn="ctr">
                      <a:solidFill>
                        <a:srgbClr val="47D459"/>
                      </a:solidFill>
                      <a:prstDash val="solid"/>
                      <a:round/>
                      <a:headEnd type="none" w="med" len="med"/>
                      <a:tailEnd type="none" w="med" len="med"/>
                    </a:lnR>
                    <a:lnT w="12700" cap="flat" cmpd="sng" algn="ctr">
                      <a:solidFill>
                        <a:srgbClr val="47D459"/>
                      </a:solidFill>
                      <a:prstDash val="solid"/>
                      <a:round/>
                      <a:headEnd type="none" w="med" len="med"/>
                      <a:tailEnd type="none" w="med" len="med"/>
                    </a:lnT>
                    <a:lnB w="12700" cap="flat" cmpd="sng" algn="ctr">
                      <a:solidFill>
                        <a:srgbClr val="47D459"/>
                      </a:solidFill>
                      <a:prstDash val="solid"/>
                      <a:round/>
                      <a:headEnd type="none" w="med" len="med"/>
                      <a:tailEnd type="none" w="med" len="med"/>
                    </a:lnB>
                    <a:solidFill>
                      <a:srgbClr val="C1F0C7"/>
                    </a:solidFill>
                  </a:tcPr>
                </a:tc>
                <a:extLst>
                  <a:ext uri="{0D108BD9-81ED-4DB2-BD59-A6C34878D82A}">
                    <a16:rowId xmlns:a16="http://schemas.microsoft.com/office/drawing/2014/main" val="2020058813"/>
                  </a:ext>
                </a:extLst>
              </a:tr>
              <a:tr h="0">
                <a:tc>
                  <a:txBody>
                    <a:bodyPr/>
                    <a:lstStyle/>
                    <a:p>
                      <a:pPr algn="ctr">
                        <a:lnSpc>
                          <a:spcPct val="115000"/>
                        </a:lnSpc>
                        <a:spcAft>
                          <a:spcPts val="800"/>
                        </a:spcAft>
                        <a:buNone/>
                      </a:pPr>
                      <a:r>
                        <a:rPr lang="en-US" sz="1000" kern="1200" dirty="0">
                          <a:solidFill>
                            <a:schemeClr val="tx1"/>
                          </a:solidFill>
                          <a:latin typeface="Cabin" panose="020B0604020202020204" charset="0"/>
                          <a:ea typeface="+mn-ea"/>
                          <a:cs typeface="+mn-cs"/>
                        </a:rPr>
                        <a:t>Adaptive Average Pooling Layer</a:t>
                      </a:r>
                    </a:p>
                  </a:txBody>
                  <a:tcPr marL="68580" marR="68580" marT="0" marB="0" anchor="ctr">
                    <a:lnL w="12700" cap="flat" cmpd="sng" algn="ctr">
                      <a:solidFill>
                        <a:srgbClr val="47D459"/>
                      </a:solidFill>
                      <a:prstDash val="solid"/>
                      <a:round/>
                      <a:headEnd type="none" w="med" len="med"/>
                      <a:tailEnd type="none" w="med" len="med"/>
                    </a:lnL>
                    <a:lnR w="12700" cap="flat" cmpd="sng" algn="ctr">
                      <a:solidFill>
                        <a:srgbClr val="47D459"/>
                      </a:solidFill>
                      <a:prstDash val="solid"/>
                      <a:round/>
                      <a:headEnd type="none" w="med" len="med"/>
                      <a:tailEnd type="none" w="med" len="med"/>
                    </a:lnR>
                    <a:lnT w="12700" cap="flat" cmpd="sng" algn="ctr">
                      <a:solidFill>
                        <a:srgbClr val="47D459"/>
                      </a:solidFill>
                      <a:prstDash val="solid"/>
                      <a:round/>
                      <a:headEnd type="none" w="med" len="med"/>
                      <a:tailEnd type="none" w="med" len="med"/>
                    </a:lnT>
                    <a:lnB w="12700" cap="flat" cmpd="sng" algn="ctr">
                      <a:solidFill>
                        <a:srgbClr val="47D459"/>
                      </a:solidFill>
                      <a:prstDash val="solid"/>
                      <a:round/>
                      <a:headEnd type="none" w="med" len="med"/>
                      <a:tailEnd type="none" w="med" len="med"/>
                    </a:lnB>
                    <a:noFill/>
                  </a:tcPr>
                </a:tc>
                <a:tc>
                  <a:txBody>
                    <a:bodyPr/>
                    <a:lstStyle/>
                    <a:p>
                      <a:pPr>
                        <a:lnSpc>
                          <a:spcPct val="115000"/>
                        </a:lnSpc>
                        <a:spcAft>
                          <a:spcPts val="800"/>
                        </a:spcAft>
                        <a:buNone/>
                      </a:pPr>
                      <a:r>
                        <a:rPr lang="en-US" sz="1000" kern="1200">
                          <a:solidFill>
                            <a:schemeClr val="tx1"/>
                          </a:solidFill>
                          <a:latin typeface="Cabin" panose="020B0604020202020204" charset="0"/>
                          <a:ea typeface="+mn-ea"/>
                          <a:cs typeface="+mn-cs"/>
                        </a:rPr>
                        <a:t>Compresses spatial dimensions to a fixed size, preparing feature maps for the classifier.</a:t>
                      </a:r>
                    </a:p>
                  </a:txBody>
                  <a:tcPr marL="68580" marR="68580" marT="0" marB="0" anchor="ctr">
                    <a:lnL w="12700" cap="flat" cmpd="sng" algn="ctr">
                      <a:solidFill>
                        <a:srgbClr val="47D459"/>
                      </a:solidFill>
                      <a:prstDash val="solid"/>
                      <a:round/>
                      <a:headEnd type="none" w="med" len="med"/>
                      <a:tailEnd type="none" w="med" len="med"/>
                    </a:lnL>
                    <a:lnR w="12700" cap="flat" cmpd="sng" algn="ctr">
                      <a:solidFill>
                        <a:srgbClr val="47D459"/>
                      </a:solidFill>
                      <a:prstDash val="solid"/>
                      <a:round/>
                      <a:headEnd type="none" w="med" len="med"/>
                      <a:tailEnd type="none" w="med" len="med"/>
                    </a:lnR>
                    <a:lnT w="12700" cap="flat" cmpd="sng" algn="ctr">
                      <a:solidFill>
                        <a:srgbClr val="47D459"/>
                      </a:solidFill>
                      <a:prstDash val="solid"/>
                      <a:round/>
                      <a:headEnd type="none" w="med" len="med"/>
                      <a:tailEnd type="none" w="med" len="med"/>
                    </a:lnT>
                    <a:lnB w="12700" cap="flat" cmpd="sng" algn="ctr">
                      <a:solidFill>
                        <a:srgbClr val="47D459"/>
                      </a:solidFill>
                      <a:prstDash val="solid"/>
                      <a:round/>
                      <a:headEnd type="none" w="med" len="med"/>
                      <a:tailEnd type="none" w="med" len="med"/>
                    </a:lnB>
                    <a:noFill/>
                  </a:tcPr>
                </a:tc>
                <a:tc>
                  <a:txBody>
                    <a:bodyPr/>
                    <a:lstStyle/>
                    <a:p>
                      <a:pPr algn="ctr">
                        <a:lnSpc>
                          <a:spcPct val="115000"/>
                        </a:lnSpc>
                        <a:spcAft>
                          <a:spcPts val="800"/>
                        </a:spcAft>
                        <a:buNone/>
                      </a:pPr>
                      <a:r>
                        <a:rPr lang="en-US" sz="1000" kern="1200" dirty="0">
                          <a:solidFill>
                            <a:schemeClr val="tx1"/>
                          </a:solidFill>
                          <a:latin typeface="Cabin" panose="020B0604020202020204" charset="0"/>
                          <a:ea typeface="+mn-ea"/>
                          <a:cs typeface="+mn-cs"/>
                        </a:rPr>
                        <a:t>Spatial Compression</a:t>
                      </a:r>
                    </a:p>
                  </a:txBody>
                  <a:tcPr marL="68580" marR="68580" marT="0" marB="0" anchor="ctr">
                    <a:lnL w="12700" cap="flat" cmpd="sng" algn="ctr">
                      <a:solidFill>
                        <a:srgbClr val="47D459"/>
                      </a:solidFill>
                      <a:prstDash val="solid"/>
                      <a:round/>
                      <a:headEnd type="none" w="med" len="med"/>
                      <a:tailEnd type="none" w="med" len="med"/>
                    </a:lnL>
                    <a:lnR w="12700" cap="flat" cmpd="sng" algn="ctr">
                      <a:solidFill>
                        <a:srgbClr val="47D459"/>
                      </a:solidFill>
                      <a:prstDash val="solid"/>
                      <a:round/>
                      <a:headEnd type="none" w="med" len="med"/>
                      <a:tailEnd type="none" w="med" len="med"/>
                    </a:lnR>
                    <a:lnT w="12700" cap="flat" cmpd="sng" algn="ctr">
                      <a:solidFill>
                        <a:srgbClr val="47D459"/>
                      </a:solidFill>
                      <a:prstDash val="solid"/>
                      <a:round/>
                      <a:headEnd type="none" w="med" len="med"/>
                      <a:tailEnd type="none" w="med" len="med"/>
                    </a:lnT>
                    <a:lnB w="12700" cap="flat" cmpd="sng" algn="ctr">
                      <a:solidFill>
                        <a:srgbClr val="47D459"/>
                      </a:solidFill>
                      <a:prstDash val="solid"/>
                      <a:round/>
                      <a:headEnd type="none" w="med" len="med"/>
                      <a:tailEnd type="none" w="med" len="med"/>
                    </a:lnB>
                    <a:noFill/>
                  </a:tcPr>
                </a:tc>
                <a:tc>
                  <a:txBody>
                    <a:bodyPr/>
                    <a:lstStyle/>
                    <a:p>
                      <a:pPr>
                        <a:lnSpc>
                          <a:spcPct val="115000"/>
                        </a:lnSpc>
                        <a:spcAft>
                          <a:spcPts val="800"/>
                        </a:spcAft>
                        <a:buNone/>
                      </a:pPr>
                      <a:r>
                        <a:rPr lang="en-US" sz="1000" kern="1200" dirty="0">
                          <a:solidFill>
                            <a:schemeClr val="tx1"/>
                          </a:solidFill>
                          <a:latin typeface="Cabin" panose="020B0604020202020204" charset="0"/>
                          <a:ea typeface="+mn-ea"/>
                          <a:cs typeface="+mn-cs"/>
                        </a:rPr>
                        <a:t>AdaptiveAvgPool2D</a:t>
                      </a:r>
                    </a:p>
                  </a:txBody>
                  <a:tcPr marL="68580" marR="68580" marT="0" marB="0" anchor="ctr">
                    <a:lnL w="12700" cap="flat" cmpd="sng" algn="ctr">
                      <a:solidFill>
                        <a:srgbClr val="47D459"/>
                      </a:solidFill>
                      <a:prstDash val="solid"/>
                      <a:round/>
                      <a:headEnd type="none" w="med" len="med"/>
                      <a:tailEnd type="none" w="med" len="med"/>
                    </a:lnL>
                    <a:lnR w="12700" cap="flat" cmpd="sng" algn="ctr">
                      <a:solidFill>
                        <a:srgbClr val="47D459"/>
                      </a:solidFill>
                      <a:prstDash val="solid"/>
                      <a:round/>
                      <a:headEnd type="none" w="med" len="med"/>
                      <a:tailEnd type="none" w="med" len="med"/>
                    </a:lnR>
                    <a:lnT w="12700" cap="flat" cmpd="sng" algn="ctr">
                      <a:solidFill>
                        <a:srgbClr val="47D459"/>
                      </a:solidFill>
                      <a:prstDash val="solid"/>
                      <a:round/>
                      <a:headEnd type="none" w="med" len="med"/>
                      <a:tailEnd type="none" w="med" len="med"/>
                    </a:lnT>
                    <a:lnB w="12700" cap="flat" cmpd="sng" algn="ctr">
                      <a:solidFill>
                        <a:srgbClr val="47D459"/>
                      </a:solidFill>
                      <a:prstDash val="solid"/>
                      <a:round/>
                      <a:headEnd type="none" w="med" len="med"/>
                      <a:tailEnd type="none" w="med" len="med"/>
                    </a:lnB>
                    <a:noFill/>
                  </a:tcPr>
                </a:tc>
                <a:tc>
                  <a:txBody>
                    <a:bodyPr/>
                    <a:lstStyle/>
                    <a:p>
                      <a:pPr>
                        <a:lnSpc>
                          <a:spcPct val="115000"/>
                        </a:lnSpc>
                        <a:spcAft>
                          <a:spcPts val="800"/>
                        </a:spcAft>
                        <a:buNone/>
                      </a:pPr>
                      <a:r>
                        <a:rPr lang="en-US" sz="1000" kern="1200" dirty="0">
                          <a:solidFill>
                            <a:schemeClr val="tx1"/>
                          </a:solidFill>
                          <a:latin typeface="Cabin" panose="020B0604020202020204" charset="0"/>
                          <a:ea typeface="+mn-ea"/>
                          <a:cs typeface="+mn-cs"/>
                        </a:rPr>
                        <a:t>None</a:t>
                      </a:r>
                    </a:p>
                  </a:txBody>
                  <a:tcPr marL="68580" marR="68580" marT="0" marB="0" anchor="ctr">
                    <a:lnL w="12700" cap="flat" cmpd="sng" algn="ctr">
                      <a:solidFill>
                        <a:srgbClr val="47D459"/>
                      </a:solidFill>
                      <a:prstDash val="solid"/>
                      <a:round/>
                      <a:headEnd type="none" w="med" len="med"/>
                      <a:tailEnd type="none" w="med" len="med"/>
                    </a:lnL>
                    <a:lnR w="12700" cap="flat" cmpd="sng" algn="ctr">
                      <a:solidFill>
                        <a:srgbClr val="47D459"/>
                      </a:solidFill>
                      <a:prstDash val="solid"/>
                      <a:round/>
                      <a:headEnd type="none" w="med" len="med"/>
                      <a:tailEnd type="none" w="med" len="med"/>
                    </a:lnR>
                    <a:lnT w="12700" cap="flat" cmpd="sng" algn="ctr">
                      <a:solidFill>
                        <a:srgbClr val="47D459"/>
                      </a:solidFill>
                      <a:prstDash val="solid"/>
                      <a:round/>
                      <a:headEnd type="none" w="med" len="med"/>
                      <a:tailEnd type="none" w="med" len="med"/>
                    </a:lnT>
                    <a:lnB w="12700" cap="flat" cmpd="sng" algn="ctr">
                      <a:solidFill>
                        <a:srgbClr val="47D459"/>
                      </a:solidFill>
                      <a:prstDash val="solid"/>
                      <a:round/>
                      <a:headEnd type="none" w="med" len="med"/>
                      <a:tailEnd type="none" w="med" len="med"/>
                    </a:lnB>
                    <a:noFill/>
                  </a:tcPr>
                </a:tc>
                <a:extLst>
                  <a:ext uri="{0D108BD9-81ED-4DB2-BD59-A6C34878D82A}">
                    <a16:rowId xmlns:a16="http://schemas.microsoft.com/office/drawing/2014/main" val="1490735349"/>
                  </a:ext>
                </a:extLst>
              </a:tr>
              <a:tr h="0">
                <a:tc>
                  <a:txBody>
                    <a:bodyPr/>
                    <a:lstStyle/>
                    <a:p>
                      <a:pPr algn="ctr">
                        <a:lnSpc>
                          <a:spcPct val="115000"/>
                        </a:lnSpc>
                        <a:spcAft>
                          <a:spcPts val="800"/>
                        </a:spcAft>
                        <a:buNone/>
                      </a:pPr>
                      <a:r>
                        <a:rPr lang="en-US" sz="1000" kern="1200" dirty="0">
                          <a:solidFill>
                            <a:schemeClr val="tx1"/>
                          </a:solidFill>
                          <a:latin typeface="Cabin" panose="020B0604020202020204" charset="0"/>
                          <a:ea typeface="+mn-ea"/>
                          <a:cs typeface="+mn-cs"/>
                        </a:rPr>
                        <a:t>Flatten Layer</a:t>
                      </a:r>
                    </a:p>
                  </a:txBody>
                  <a:tcPr marL="68580" marR="68580" marT="0" marB="0" anchor="ctr">
                    <a:lnL w="12700" cap="flat" cmpd="sng" algn="ctr">
                      <a:solidFill>
                        <a:srgbClr val="47D459"/>
                      </a:solidFill>
                      <a:prstDash val="solid"/>
                      <a:round/>
                      <a:headEnd type="none" w="med" len="med"/>
                      <a:tailEnd type="none" w="med" len="med"/>
                    </a:lnL>
                    <a:lnR w="12700" cap="flat" cmpd="sng" algn="ctr">
                      <a:solidFill>
                        <a:srgbClr val="47D459"/>
                      </a:solidFill>
                      <a:prstDash val="solid"/>
                      <a:round/>
                      <a:headEnd type="none" w="med" len="med"/>
                      <a:tailEnd type="none" w="med" len="med"/>
                    </a:lnR>
                    <a:lnT w="12700" cap="flat" cmpd="sng" algn="ctr">
                      <a:solidFill>
                        <a:srgbClr val="47D459"/>
                      </a:solidFill>
                      <a:prstDash val="solid"/>
                      <a:round/>
                      <a:headEnd type="none" w="med" len="med"/>
                      <a:tailEnd type="none" w="med" len="med"/>
                    </a:lnT>
                    <a:lnB w="12700" cap="flat" cmpd="sng" algn="ctr">
                      <a:solidFill>
                        <a:srgbClr val="47D459"/>
                      </a:solidFill>
                      <a:prstDash val="solid"/>
                      <a:round/>
                      <a:headEnd type="none" w="med" len="med"/>
                      <a:tailEnd type="none" w="med" len="med"/>
                    </a:lnB>
                    <a:solidFill>
                      <a:srgbClr val="C1F0C7"/>
                    </a:solidFill>
                  </a:tcPr>
                </a:tc>
                <a:tc>
                  <a:txBody>
                    <a:bodyPr/>
                    <a:lstStyle/>
                    <a:p>
                      <a:pPr>
                        <a:lnSpc>
                          <a:spcPct val="115000"/>
                        </a:lnSpc>
                        <a:spcAft>
                          <a:spcPts val="800"/>
                        </a:spcAft>
                        <a:buNone/>
                      </a:pPr>
                      <a:r>
                        <a:rPr lang="en-US" sz="1000" kern="1200">
                          <a:solidFill>
                            <a:schemeClr val="tx1"/>
                          </a:solidFill>
                          <a:latin typeface="Cabin" panose="020B0604020202020204" charset="0"/>
                          <a:ea typeface="+mn-ea"/>
                          <a:cs typeface="+mn-cs"/>
                        </a:rPr>
                        <a:t>Reshapes multi-dimensional feature maps into a 1D vector suitable for Fully Connected layers.</a:t>
                      </a:r>
                    </a:p>
                  </a:txBody>
                  <a:tcPr marL="68580" marR="68580" marT="0" marB="0" anchor="ctr">
                    <a:lnL w="12700" cap="flat" cmpd="sng" algn="ctr">
                      <a:solidFill>
                        <a:srgbClr val="47D459"/>
                      </a:solidFill>
                      <a:prstDash val="solid"/>
                      <a:round/>
                      <a:headEnd type="none" w="med" len="med"/>
                      <a:tailEnd type="none" w="med" len="med"/>
                    </a:lnL>
                    <a:lnR w="12700" cap="flat" cmpd="sng" algn="ctr">
                      <a:solidFill>
                        <a:srgbClr val="47D459"/>
                      </a:solidFill>
                      <a:prstDash val="solid"/>
                      <a:round/>
                      <a:headEnd type="none" w="med" len="med"/>
                      <a:tailEnd type="none" w="med" len="med"/>
                    </a:lnR>
                    <a:lnT w="12700" cap="flat" cmpd="sng" algn="ctr">
                      <a:solidFill>
                        <a:srgbClr val="47D459"/>
                      </a:solidFill>
                      <a:prstDash val="solid"/>
                      <a:round/>
                      <a:headEnd type="none" w="med" len="med"/>
                      <a:tailEnd type="none" w="med" len="med"/>
                    </a:lnT>
                    <a:lnB w="12700" cap="flat" cmpd="sng" algn="ctr">
                      <a:solidFill>
                        <a:srgbClr val="47D459"/>
                      </a:solidFill>
                      <a:prstDash val="solid"/>
                      <a:round/>
                      <a:headEnd type="none" w="med" len="med"/>
                      <a:tailEnd type="none" w="med" len="med"/>
                    </a:lnB>
                    <a:solidFill>
                      <a:srgbClr val="C1F0C7"/>
                    </a:solidFill>
                  </a:tcPr>
                </a:tc>
                <a:tc>
                  <a:txBody>
                    <a:bodyPr/>
                    <a:lstStyle/>
                    <a:p>
                      <a:pPr algn="ctr">
                        <a:lnSpc>
                          <a:spcPct val="115000"/>
                        </a:lnSpc>
                        <a:spcAft>
                          <a:spcPts val="800"/>
                        </a:spcAft>
                        <a:buNone/>
                      </a:pPr>
                      <a:r>
                        <a:rPr lang="en-US" sz="1000" kern="1200" dirty="0">
                          <a:solidFill>
                            <a:schemeClr val="tx1"/>
                          </a:solidFill>
                          <a:latin typeface="Cabin" panose="020B0604020202020204" charset="0"/>
                          <a:ea typeface="+mn-ea"/>
                          <a:cs typeface="+mn-cs"/>
                        </a:rPr>
                        <a:t>Data Reshaping</a:t>
                      </a:r>
                    </a:p>
                  </a:txBody>
                  <a:tcPr marL="68580" marR="68580" marT="0" marB="0" anchor="ctr">
                    <a:lnL w="12700" cap="flat" cmpd="sng" algn="ctr">
                      <a:solidFill>
                        <a:srgbClr val="47D459"/>
                      </a:solidFill>
                      <a:prstDash val="solid"/>
                      <a:round/>
                      <a:headEnd type="none" w="med" len="med"/>
                      <a:tailEnd type="none" w="med" len="med"/>
                    </a:lnL>
                    <a:lnR w="12700" cap="flat" cmpd="sng" algn="ctr">
                      <a:solidFill>
                        <a:srgbClr val="47D459"/>
                      </a:solidFill>
                      <a:prstDash val="solid"/>
                      <a:round/>
                      <a:headEnd type="none" w="med" len="med"/>
                      <a:tailEnd type="none" w="med" len="med"/>
                    </a:lnR>
                    <a:lnT w="12700" cap="flat" cmpd="sng" algn="ctr">
                      <a:solidFill>
                        <a:srgbClr val="47D459"/>
                      </a:solidFill>
                      <a:prstDash val="solid"/>
                      <a:round/>
                      <a:headEnd type="none" w="med" len="med"/>
                      <a:tailEnd type="none" w="med" len="med"/>
                    </a:lnT>
                    <a:lnB w="12700" cap="flat" cmpd="sng" algn="ctr">
                      <a:solidFill>
                        <a:srgbClr val="47D459"/>
                      </a:solidFill>
                      <a:prstDash val="solid"/>
                      <a:round/>
                      <a:headEnd type="none" w="med" len="med"/>
                      <a:tailEnd type="none" w="med" len="med"/>
                    </a:lnB>
                    <a:solidFill>
                      <a:srgbClr val="C1F0C7"/>
                    </a:solidFill>
                  </a:tcPr>
                </a:tc>
                <a:tc>
                  <a:txBody>
                    <a:bodyPr/>
                    <a:lstStyle/>
                    <a:p>
                      <a:pPr>
                        <a:lnSpc>
                          <a:spcPct val="115000"/>
                        </a:lnSpc>
                        <a:spcAft>
                          <a:spcPts val="800"/>
                        </a:spcAft>
                        <a:buNone/>
                      </a:pPr>
                      <a:r>
                        <a:rPr lang="en-US" sz="1000" kern="1200" dirty="0">
                          <a:solidFill>
                            <a:schemeClr val="tx1"/>
                          </a:solidFill>
                          <a:latin typeface="Cabin" panose="020B0604020202020204" charset="0"/>
                          <a:ea typeface="+mn-ea"/>
                          <a:cs typeface="+mn-cs"/>
                        </a:rPr>
                        <a:t>Flatten</a:t>
                      </a:r>
                    </a:p>
                  </a:txBody>
                  <a:tcPr marL="68580" marR="68580" marT="0" marB="0" anchor="ctr">
                    <a:lnL w="12700" cap="flat" cmpd="sng" algn="ctr">
                      <a:solidFill>
                        <a:srgbClr val="47D459"/>
                      </a:solidFill>
                      <a:prstDash val="solid"/>
                      <a:round/>
                      <a:headEnd type="none" w="med" len="med"/>
                      <a:tailEnd type="none" w="med" len="med"/>
                    </a:lnL>
                    <a:lnR w="12700" cap="flat" cmpd="sng" algn="ctr">
                      <a:solidFill>
                        <a:srgbClr val="47D459"/>
                      </a:solidFill>
                      <a:prstDash val="solid"/>
                      <a:round/>
                      <a:headEnd type="none" w="med" len="med"/>
                      <a:tailEnd type="none" w="med" len="med"/>
                    </a:lnR>
                    <a:lnT w="12700" cap="flat" cmpd="sng" algn="ctr">
                      <a:solidFill>
                        <a:srgbClr val="47D459"/>
                      </a:solidFill>
                      <a:prstDash val="solid"/>
                      <a:round/>
                      <a:headEnd type="none" w="med" len="med"/>
                      <a:tailEnd type="none" w="med" len="med"/>
                    </a:lnT>
                    <a:lnB w="12700" cap="flat" cmpd="sng" algn="ctr">
                      <a:solidFill>
                        <a:srgbClr val="47D459"/>
                      </a:solidFill>
                      <a:prstDash val="solid"/>
                      <a:round/>
                      <a:headEnd type="none" w="med" len="med"/>
                      <a:tailEnd type="none" w="med" len="med"/>
                    </a:lnB>
                    <a:solidFill>
                      <a:srgbClr val="C1F0C7"/>
                    </a:solidFill>
                  </a:tcPr>
                </a:tc>
                <a:tc>
                  <a:txBody>
                    <a:bodyPr/>
                    <a:lstStyle/>
                    <a:p>
                      <a:pPr>
                        <a:lnSpc>
                          <a:spcPct val="115000"/>
                        </a:lnSpc>
                        <a:spcAft>
                          <a:spcPts val="800"/>
                        </a:spcAft>
                        <a:buNone/>
                      </a:pPr>
                      <a:r>
                        <a:rPr lang="en-US" sz="1000" kern="1200" dirty="0">
                          <a:solidFill>
                            <a:schemeClr val="tx1"/>
                          </a:solidFill>
                          <a:latin typeface="Cabin" panose="020B0604020202020204" charset="0"/>
                          <a:ea typeface="+mn-ea"/>
                          <a:cs typeface="+mn-cs"/>
                        </a:rPr>
                        <a:t>None</a:t>
                      </a:r>
                    </a:p>
                  </a:txBody>
                  <a:tcPr marL="68580" marR="68580" marT="0" marB="0" anchor="ctr">
                    <a:lnL w="12700" cap="flat" cmpd="sng" algn="ctr">
                      <a:solidFill>
                        <a:srgbClr val="47D459"/>
                      </a:solidFill>
                      <a:prstDash val="solid"/>
                      <a:round/>
                      <a:headEnd type="none" w="med" len="med"/>
                      <a:tailEnd type="none" w="med" len="med"/>
                    </a:lnL>
                    <a:lnR w="12700" cap="flat" cmpd="sng" algn="ctr">
                      <a:solidFill>
                        <a:srgbClr val="47D459"/>
                      </a:solidFill>
                      <a:prstDash val="solid"/>
                      <a:round/>
                      <a:headEnd type="none" w="med" len="med"/>
                      <a:tailEnd type="none" w="med" len="med"/>
                    </a:lnR>
                    <a:lnT w="12700" cap="flat" cmpd="sng" algn="ctr">
                      <a:solidFill>
                        <a:srgbClr val="47D459"/>
                      </a:solidFill>
                      <a:prstDash val="solid"/>
                      <a:round/>
                      <a:headEnd type="none" w="med" len="med"/>
                      <a:tailEnd type="none" w="med" len="med"/>
                    </a:lnT>
                    <a:lnB w="12700" cap="flat" cmpd="sng" algn="ctr">
                      <a:solidFill>
                        <a:srgbClr val="47D459"/>
                      </a:solidFill>
                      <a:prstDash val="solid"/>
                      <a:round/>
                      <a:headEnd type="none" w="med" len="med"/>
                      <a:tailEnd type="none" w="med" len="med"/>
                    </a:lnB>
                    <a:solidFill>
                      <a:srgbClr val="C1F0C7"/>
                    </a:solidFill>
                  </a:tcPr>
                </a:tc>
                <a:extLst>
                  <a:ext uri="{0D108BD9-81ED-4DB2-BD59-A6C34878D82A}">
                    <a16:rowId xmlns:a16="http://schemas.microsoft.com/office/drawing/2014/main" val="2288054743"/>
                  </a:ext>
                </a:extLst>
              </a:tr>
              <a:tr h="0">
                <a:tc>
                  <a:txBody>
                    <a:bodyPr/>
                    <a:lstStyle/>
                    <a:p>
                      <a:pPr algn="ctr">
                        <a:lnSpc>
                          <a:spcPct val="115000"/>
                        </a:lnSpc>
                        <a:spcAft>
                          <a:spcPts val="800"/>
                        </a:spcAft>
                        <a:buNone/>
                      </a:pPr>
                      <a:r>
                        <a:rPr lang="en-US" sz="1000" kern="1200" dirty="0">
                          <a:solidFill>
                            <a:schemeClr val="tx1"/>
                          </a:solidFill>
                          <a:latin typeface="Cabin" panose="020B0604020202020204" charset="0"/>
                          <a:ea typeface="+mn-ea"/>
                          <a:cs typeface="+mn-cs"/>
                        </a:rPr>
                        <a:t>Fully Connected Layer / Block</a:t>
                      </a:r>
                    </a:p>
                  </a:txBody>
                  <a:tcPr marL="68580" marR="68580" marT="0" marB="0" anchor="ctr">
                    <a:lnL w="12700" cap="flat" cmpd="sng" algn="ctr">
                      <a:solidFill>
                        <a:srgbClr val="47D459"/>
                      </a:solidFill>
                      <a:prstDash val="solid"/>
                      <a:round/>
                      <a:headEnd type="none" w="med" len="med"/>
                      <a:tailEnd type="none" w="med" len="med"/>
                    </a:lnL>
                    <a:lnR w="12700" cap="flat" cmpd="sng" algn="ctr">
                      <a:solidFill>
                        <a:srgbClr val="47D459"/>
                      </a:solidFill>
                      <a:prstDash val="solid"/>
                      <a:round/>
                      <a:headEnd type="none" w="med" len="med"/>
                      <a:tailEnd type="none" w="med" len="med"/>
                    </a:lnR>
                    <a:lnT w="12700" cap="flat" cmpd="sng" algn="ctr">
                      <a:solidFill>
                        <a:srgbClr val="47D459"/>
                      </a:solidFill>
                      <a:prstDash val="solid"/>
                      <a:round/>
                      <a:headEnd type="none" w="med" len="med"/>
                      <a:tailEnd type="none" w="med" len="med"/>
                    </a:lnT>
                    <a:lnB w="12700" cap="flat" cmpd="sng" algn="ctr">
                      <a:solidFill>
                        <a:srgbClr val="47D459"/>
                      </a:solidFill>
                      <a:prstDash val="solid"/>
                      <a:round/>
                      <a:headEnd type="none" w="med" len="med"/>
                      <a:tailEnd type="none" w="med" len="med"/>
                    </a:lnB>
                    <a:noFill/>
                  </a:tcPr>
                </a:tc>
                <a:tc>
                  <a:txBody>
                    <a:bodyPr/>
                    <a:lstStyle/>
                    <a:p>
                      <a:pPr>
                        <a:lnSpc>
                          <a:spcPct val="115000"/>
                        </a:lnSpc>
                        <a:spcAft>
                          <a:spcPts val="800"/>
                        </a:spcAft>
                        <a:buNone/>
                      </a:pPr>
                      <a:r>
                        <a:rPr lang="en-US" sz="1000" kern="1200">
                          <a:solidFill>
                            <a:schemeClr val="tx1"/>
                          </a:solidFill>
                          <a:latin typeface="Cabin" panose="020B0604020202020204" charset="0"/>
                          <a:ea typeface="+mn-ea"/>
                          <a:cs typeface="+mn-cs"/>
                        </a:rPr>
                        <a:t>Learns combinations of extracted features to make final classification decisions.</a:t>
                      </a:r>
                    </a:p>
                  </a:txBody>
                  <a:tcPr marL="68580" marR="68580" marT="0" marB="0" anchor="ctr">
                    <a:lnL w="12700" cap="flat" cmpd="sng" algn="ctr">
                      <a:solidFill>
                        <a:srgbClr val="47D459"/>
                      </a:solidFill>
                      <a:prstDash val="solid"/>
                      <a:round/>
                      <a:headEnd type="none" w="med" len="med"/>
                      <a:tailEnd type="none" w="med" len="med"/>
                    </a:lnL>
                    <a:lnR w="12700" cap="flat" cmpd="sng" algn="ctr">
                      <a:solidFill>
                        <a:srgbClr val="47D459"/>
                      </a:solidFill>
                      <a:prstDash val="solid"/>
                      <a:round/>
                      <a:headEnd type="none" w="med" len="med"/>
                      <a:tailEnd type="none" w="med" len="med"/>
                    </a:lnR>
                    <a:lnT w="12700" cap="flat" cmpd="sng" algn="ctr">
                      <a:solidFill>
                        <a:srgbClr val="47D459"/>
                      </a:solidFill>
                      <a:prstDash val="solid"/>
                      <a:round/>
                      <a:headEnd type="none" w="med" len="med"/>
                      <a:tailEnd type="none" w="med" len="med"/>
                    </a:lnT>
                    <a:lnB w="12700" cap="flat" cmpd="sng" algn="ctr">
                      <a:solidFill>
                        <a:srgbClr val="47D459"/>
                      </a:solidFill>
                      <a:prstDash val="solid"/>
                      <a:round/>
                      <a:headEnd type="none" w="med" len="med"/>
                      <a:tailEnd type="none" w="med" len="med"/>
                    </a:lnB>
                    <a:noFill/>
                  </a:tcPr>
                </a:tc>
                <a:tc>
                  <a:txBody>
                    <a:bodyPr/>
                    <a:lstStyle/>
                    <a:p>
                      <a:pPr algn="ctr">
                        <a:lnSpc>
                          <a:spcPct val="115000"/>
                        </a:lnSpc>
                        <a:spcAft>
                          <a:spcPts val="800"/>
                        </a:spcAft>
                        <a:buNone/>
                      </a:pPr>
                      <a:r>
                        <a:rPr lang="en-US" sz="1000" kern="1200" dirty="0">
                          <a:solidFill>
                            <a:schemeClr val="tx1"/>
                          </a:solidFill>
                          <a:latin typeface="Cabin" panose="020B0604020202020204" charset="0"/>
                          <a:ea typeface="+mn-ea"/>
                          <a:cs typeface="+mn-cs"/>
                        </a:rPr>
                        <a:t>Feature Interpretation &amp; Classification</a:t>
                      </a:r>
                    </a:p>
                  </a:txBody>
                  <a:tcPr marL="68580" marR="68580" marT="0" marB="0" anchor="ctr">
                    <a:lnL w="12700" cap="flat" cmpd="sng" algn="ctr">
                      <a:solidFill>
                        <a:srgbClr val="47D459"/>
                      </a:solidFill>
                      <a:prstDash val="solid"/>
                      <a:round/>
                      <a:headEnd type="none" w="med" len="med"/>
                      <a:tailEnd type="none" w="med" len="med"/>
                    </a:lnL>
                    <a:lnR w="12700" cap="flat" cmpd="sng" algn="ctr">
                      <a:solidFill>
                        <a:srgbClr val="47D459"/>
                      </a:solidFill>
                      <a:prstDash val="solid"/>
                      <a:round/>
                      <a:headEnd type="none" w="med" len="med"/>
                      <a:tailEnd type="none" w="med" len="med"/>
                    </a:lnR>
                    <a:lnT w="12700" cap="flat" cmpd="sng" algn="ctr">
                      <a:solidFill>
                        <a:srgbClr val="47D459"/>
                      </a:solidFill>
                      <a:prstDash val="solid"/>
                      <a:round/>
                      <a:headEnd type="none" w="med" len="med"/>
                      <a:tailEnd type="none" w="med" len="med"/>
                    </a:lnT>
                    <a:lnB w="12700" cap="flat" cmpd="sng" algn="ctr">
                      <a:solidFill>
                        <a:srgbClr val="47D459"/>
                      </a:solidFill>
                      <a:prstDash val="solid"/>
                      <a:round/>
                      <a:headEnd type="none" w="med" len="med"/>
                      <a:tailEnd type="none" w="med" len="med"/>
                    </a:lnB>
                    <a:noFill/>
                  </a:tcPr>
                </a:tc>
                <a:tc>
                  <a:txBody>
                    <a:bodyPr/>
                    <a:lstStyle/>
                    <a:p>
                      <a:pPr>
                        <a:lnSpc>
                          <a:spcPct val="115000"/>
                        </a:lnSpc>
                        <a:spcAft>
                          <a:spcPts val="800"/>
                        </a:spcAft>
                        <a:buNone/>
                      </a:pPr>
                      <a:r>
                        <a:rPr lang="en-US" sz="1000" kern="1200" dirty="0">
                          <a:solidFill>
                            <a:schemeClr val="tx1"/>
                          </a:solidFill>
                          <a:latin typeface="Cabin" panose="020B0604020202020204" charset="0"/>
                          <a:ea typeface="+mn-ea"/>
                          <a:cs typeface="+mn-cs"/>
                        </a:rPr>
                        <a:t>Linear Layer (FC)</a:t>
                      </a:r>
                    </a:p>
                  </a:txBody>
                  <a:tcPr marL="68580" marR="68580" marT="0" marB="0" anchor="ctr">
                    <a:lnL w="12700" cap="flat" cmpd="sng" algn="ctr">
                      <a:solidFill>
                        <a:srgbClr val="47D459"/>
                      </a:solidFill>
                      <a:prstDash val="solid"/>
                      <a:round/>
                      <a:headEnd type="none" w="med" len="med"/>
                      <a:tailEnd type="none" w="med" len="med"/>
                    </a:lnL>
                    <a:lnR w="12700" cap="flat" cmpd="sng" algn="ctr">
                      <a:solidFill>
                        <a:srgbClr val="47D459"/>
                      </a:solidFill>
                      <a:prstDash val="solid"/>
                      <a:round/>
                      <a:headEnd type="none" w="med" len="med"/>
                      <a:tailEnd type="none" w="med" len="med"/>
                    </a:lnR>
                    <a:lnT w="12700" cap="flat" cmpd="sng" algn="ctr">
                      <a:solidFill>
                        <a:srgbClr val="47D459"/>
                      </a:solidFill>
                      <a:prstDash val="solid"/>
                      <a:round/>
                      <a:headEnd type="none" w="med" len="med"/>
                      <a:tailEnd type="none" w="med" len="med"/>
                    </a:lnT>
                    <a:lnB w="12700" cap="flat" cmpd="sng" algn="ctr">
                      <a:solidFill>
                        <a:srgbClr val="47D459"/>
                      </a:solidFill>
                      <a:prstDash val="solid"/>
                      <a:round/>
                      <a:headEnd type="none" w="med" len="med"/>
                      <a:tailEnd type="none" w="med" len="med"/>
                    </a:lnB>
                    <a:noFill/>
                  </a:tcPr>
                </a:tc>
                <a:tc>
                  <a:txBody>
                    <a:bodyPr/>
                    <a:lstStyle/>
                    <a:p>
                      <a:pPr>
                        <a:lnSpc>
                          <a:spcPct val="115000"/>
                        </a:lnSpc>
                        <a:spcAft>
                          <a:spcPts val="800"/>
                        </a:spcAft>
                        <a:buNone/>
                      </a:pPr>
                      <a:r>
                        <a:rPr lang="en-US" sz="1000" kern="1200" dirty="0" err="1">
                          <a:solidFill>
                            <a:schemeClr val="tx1"/>
                          </a:solidFill>
                          <a:latin typeface="Cabin" panose="020B0604020202020204" charset="0"/>
                          <a:ea typeface="+mn-ea"/>
                          <a:cs typeface="+mn-cs"/>
                        </a:rPr>
                        <a:t>ReLU</a:t>
                      </a:r>
                      <a:r>
                        <a:rPr lang="en-US" sz="1000" kern="1200" dirty="0">
                          <a:solidFill>
                            <a:schemeClr val="tx1"/>
                          </a:solidFill>
                          <a:latin typeface="Cabin" panose="020B0604020202020204" charset="0"/>
                          <a:ea typeface="+mn-ea"/>
                          <a:cs typeface="+mn-cs"/>
                        </a:rPr>
                        <a:t>, Dropout</a:t>
                      </a:r>
                    </a:p>
                  </a:txBody>
                  <a:tcPr marL="68580" marR="68580" marT="0" marB="0" anchor="ctr">
                    <a:lnL w="12700" cap="flat" cmpd="sng" algn="ctr">
                      <a:solidFill>
                        <a:srgbClr val="47D459"/>
                      </a:solidFill>
                      <a:prstDash val="solid"/>
                      <a:round/>
                      <a:headEnd type="none" w="med" len="med"/>
                      <a:tailEnd type="none" w="med" len="med"/>
                    </a:lnL>
                    <a:lnR w="12700" cap="flat" cmpd="sng" algn="ctr">
                      <a:solidFill>
                        <a:srgbClr val="47D459"/>
                      </a:solidFill>
                      <a:prstDash val="solid"/>
                      <a:round/>
                      <a:headEnd type="none" w="med" len="med"/>
                      <a:tailEnd type="none" w="med" len="med"/>
                    </a:lnR>
                    <a:lnT w="12700" cap="flat" cmpd="sng" algn="ctr">
                      <a:solidFill>
                        <a:srgbClr val="47D459"/>
                      </a:solidFill>
                      <a:prstDash val="solid"/>
                      <a:round/>
                      <a:headEnd type="none" w="med" len="med"/>
                      <a:tailEnd type="none" w="med" len="med"/>
                    </a:lnT>
                    <a:lnB w="12700" cap="flat" cmpd="sng" algn="ctr">
                      <a:solidFill>
                        <a:srgbClr val="47D459"/>
                      </a:solidFill>
                      <a:prstDash val="solid"/>
                      <a:round/>
                      <a:headEnd type="none" w="med" len="med"/>
                      <a:tailEnd type="none" w="med" len="med"/>
                    </a:lnB>
                    <a:noFill/>
                  </a:tcPr>
                </a:tc>
                <a:extLst>
                  <a:ext uri="{0D108BD9-81ED-4DB2-BD59-A6C34878D82A}">
                    <a16:rowId xmlns:a16="http://schemas.microsoft.com/office/drawing/2014/main" val="4112828395"/>
                  </a:ext>
                </a:extLst>
              </a:tr>
              <a:tr h="0">
                <a:tc>
                  <a:txBody>
                    <a:bodyPr/>
                    <a:lstStyle/>
                    <a:p>
                      <a:pPr algn="ctr">
                        <a:lnSpc>
                          <a:spcPct val="115000"/>
                        </a:lnSpc>
                        <a:spcAft>
                          <a:spcPts val="800"/>
                        </a:spcAft>
                        <a:buNone/>
                      </a:pPr>
                      <a:r>
                        <a:rPr lang="en-US" sz="1000" kern="1200" dirty="0">
                          <a:solidFill>
                            <a:schemeClr val="tx1"/>
                          </a:solidFill>
                          <a:latin typeface="Cabin" panose="020B0604020202020204" charset="0"/>
                          <a:ea typeface="+mn-ea"/>
                          <a:cs typeface="+mn-cs"/>
                        </a:rPr>
                        <a:t>Output Layer (</a:t>
                      </a:r>
                      <a:r>
                        <a:rPr lang="en-US" sz="1000" kern="1200" dirty="0" err="1">
                          <a:solidFill>
                            <a:schemeClr val="tx1"/>
                          </a:solidFill>
                          <a:latin typeface="Cabin" panose="020B0604020202020204" charset="0"/>
                          <a:ea typeface="+mn-ea"/>
                          <a:cs typeface="+mn-cs"/>
                        </a:rPr>
                        <a:t>Softmax</a:t>
                      </a:r>
                      <a:r>
                        <a:rPr lang="en-US" sz="1000" kern="1200" dirty="0">
                          <a:solidFill>
                            <a:schemeClr val="tx1"/>
                          </a:solidFill>
                          <a:latin typeface="Cabin" panose="020B0604020202020204" charset="0"/>
                          <a:ea typeface="+mn-ea"/>
                          <a:cs typeface="+mn-cs"/>
                        </a:rPr>
                        <a:t>)</a:t>
                      </a:r>
                    </a:p>
                  </a:txBody>
                  <a:tcPr marL="68580" marR="68580" marT="0" marB="0" anchor="ctr">
                    <a:lnL w="12700" cap="flat" cmpd="sng" algn="ctr">
                      <a:solidFill>
                        <a:srgbClr val="47D459"/>
                      </a:solidFill>
                      <a:prstDash val="solid"/>
                      <a:round/>
                      <a:headEnd type="none" w="med" len="med"/>
                      <a:tailEnd type="none" w="med" len="med"/>
                    </a:lnL>
                    <a:lnR w="12700" cap="flat" cmpd="sng" algn="ctr">
                      <a:solidFill>
                        <a:srgbClr val="47D459"/>
                      </a:solidFill>
                      <a:prstDash val="solid"/>
                      <a:round/>
                      <a:headEnd type="none" w="med" len="med"/>
                      <a:tailEnd type="none" w="med" len="med"/>
                    </a:lnR>
                    <a:lnT w="12700" cap="flat" cmpd="sng" algn="ctr">
                      <a:solidFill>
                        <a:srgbClr val="47D459"/>
                      </a:solidFill>
                      <a:prstDash val="solid"/>
                      <a:round/>
                      <a:headEnd type="none" w="med" len="med"/>
                      <a:tailEnd type="none" w="med" len="med"/>
                    </a:lnT>
                    <a:lnB w="12700" cap="flat" cmpd="sng" algn="ctr">
                      <a:solidFill>
                        <a:srgbClr val="47D459"/>
                      </a:solidFill>
                      <a:prstDash val="solid"/>
                      <a:round/>
                      <a:headEnd type="none" w="med" len="med"/>
                      <a:tailEnd type="none" w="med" len="med"/>
                    </a:lnB>
                    <a:solidFill>
                      <a:srgbClr val="C1F0C7"/>
                    </a:solidFill>
                  </a:tcPr>
                </a:tc>
                <a:tc>
                  <a:txBody>
                    <a:bodyPr/>
                    <a:lstStyle/>
                    <a:p>
                      <a:pPr>
                        <a:lnSpc>
                          <a:spcPct val="115000"/>
                        </a:lnSpc>
                        <a:spcAft>
                          <a:spcPts val="800"/>
                        </a:spcAft>
                        <a:buNone/>
                      </a:pPr>
                      <a:r>
                        <a:rPr lang="en-US" sz="1000" kern="1200">
                          <a:solidFill>
                            <a:schemeClr val="tx1"/>
                          </a:solidFill>
                          <a:latin typeface="Cabin" panose="020B0604020202020204" charset="0"/>
                          <a:ea typeface="+mn-ea"/>
                          <a:cs typeface="+mn-cs"/>
                        </a:rPr>
                        <a:t>Converts final logits into probability distributions over output classes.</a:t>
                      </a:r>
                    </a:p>
                  </a:txBody>
                  <a:tcPr marL="68580" marR="68580" marT="0" marB="0" anchor="ctr">
                    <a:lnL w="12700" cap="flat" cmpd="sng" algn="ctr">
                      <a:solidFill>
                        <a:srgbClr val="47D459"/>
                      </a:solidFill>
                      <a:prstDash val="solid"/>
                      <a:round/>
                      <a:headEnd type="none" w="med" len="med"/>
                      <a:tailEnd type="none" w="med" len="med"/>
                    </a:lnL>
                    <a:lnR w="12700" cap="flat" cmpd="sng" algn="ctr">
                      <a:solidFill>
                        <a:srgbClr val="47D459"/>
                      </a:solidFill>
                      <a:prstDash val="solid"/>
                      <a:round/>
                      <a:headEnd type="none" w="med" len="med"/>
                      <a:tailEnd type="none" w="med" len="med"/>
                    </a:lnR>
                    <a:lnT w="12700" cap="flat" cmpd="sng" algn="ctr">
                      <a:solidFill>
                        <a:srgbClr val="47D459"/>
                      </a:solidFill>
                      <a:prstDash val="solid"/>
                      <a:round/>
                      <a:headEnd type="none" w="med" len="med"/>
                      <a:tailEnd type="none" w="med" len="med"/>
                    </a:lnT>
                    <a:lnB w="12700" cap="flat" cmpd="sng" algn="ctr">
                      <a:solidFill>
                        <a:srgbClr val="47D459"/>
                      </a:solidFill>
                      <a:prstDash val="solid"/>
                      <a:round/>
                      <a:headEnd type="none" w="med" len="med"/>
                      <a:tailEnd type="none" w="med" len="med"/>
                    </a:lnB>
                    <a:solidFill>
                      <a:srgbClr val="C1F0C7"/>
                    </a:solidFill>
                  </a:tcPr>
                </a:tc>
                <a:tc>
                  <a:txBody>
                    <a:bodyPr/>
                    <a:lstStyle/>
                    <a:p>
                      <a:pPr algn="ctr">
                        <a:lnSpc>
                          <a:spcPct val="115000"/>
                        </a:lnSpc>
                        <a:spcAft>
                          <a:spcPts val="800"/>
                        </a:spcAft>
                        <a:buNone/>
                      </a:pPr>
                      <a:r>
                        <a:rPr lang="en-US" sz="1000" kern="1200" dirty="0">
                          <a:solidFill>
                            <a:schemeClr val="tx1"/>
                          </a:solidFill>
                          <a:latin typeface="Cabin" panose="020B0604020202020204" charset="0"/>
                          <a:ea typeface="+mn-ea"/>
                          <a:cs typeface="+mn-cs"/>
                        </a:rPr>
                        <a:t>Final Classification</a:t>
                      </a:r>
                    </a:p>
                  </a:txBody>
                  <a:tcPr marL="68580" marR="68580" marT="0" marB="0" anchor="ctr">
                    <a:lnL w="12700" cap="flat" cmpd="sng" algn="ctr">
                      <a:solidFill>
                        <a:srgbClr val="47D459"/>
                      </a:solidFill>
                      <a:prstDash val="solid"/>
                      <a:round/>
                      <a:headEnd type="none" w="med" len="med"/>
                      <a:tailEnd type="none" w="med" len="med"/>
                    </a:lnL>
                    <a:lnR w="12700" cap="flat" cmpd="sng" algn="ctr">
                      <a:solidFill>
                        <a:srgbClr val="47D459"/>
                      </a:solidFill>
                      <a:prstDash val="solid"/>
                      <a:round/>
                      <a:headEnd type="none" w="med" len="med"/>
                      <a:tailEnd type="none" w="med" len="med"/>
                    </a:lnR>
                    <a:lnT w="12700" cap="flat" cmpd="sng" algn="ctr">
                      <a:solidFill>
                        <a:srgbClr val="47D459"/>
                      </a:solidFill>
                      <a:prstDash val="solid"/>
                      <a:round/>
                      <a:headEnd type="none" w="med" len="med"/>
                      <a:tailEnd type="none" w="med" len="med"/>
                    </a:lnT>
                    <a:lnB w="12700" cap="flat" cmpd="sng" algn="ctr">
                      <a:solidFill>
                        <a:srgbClr val="47D459"/>
                      </a:solidFill>
                      <a:prstDash val="solid"/>
                      <a:round/>
                      <a:headEnd type="none" w="med" len="med"/>
                      <a:tailEnd type="none" w="med" len="med"/>
                    </a:lnB>
                    <a:solidFill>
                      <a:srgbClr val="C1F0C7"/>
                    </a:solidFill>
                  </a:tcPr>
                </a:tc>
                <a:tc>
                  <a:txBody>
                    <a:bodyPr/>
                    <a:lstStyle/>
                    <a:p>
                      <a:pPr>
                        <a:lnSpc>
                          <a:spcPct val="115000"/>
                        </a:lnSpc>
                        <a:spcAft>
                          <a:spcPts val="800"/>
                        </a:spcAft>
                        <a:buNone/>
                      </a:pPr>
                      <a:r>
                        <a:rPr lang="en-US" sz="1000" kern="1200">
                          <a:solidFill>
                            <a:schemeClr val="tx1"/>
                          </a:solidFill>
                          <a:latin typeface="Cabin" panose="020B0604020202020204" charset="0"/>
                          <a:ea typeface="+mn-ea"/>
                          <a:cs typeface="+mn-cs"/>
                        </a:rPr>
                        <a:t>Softmax</a:t>
                      </a:r>
                    </a:p>
                  </a:txBody>
                  <a:tcPr marL="68580" marR="68580" marT="0" marB="0" anchor="ctr">
                    <a:lnL w="12700" cap="flat" cmpd="sng" algn="ctr">
                      <a:solidFill>
                        <a:srgbClr val="47D459"/>
                      </a:solidFill>
                      <a:prstDash val="solid"/>
                      <a:round/>
                      <a:headEnd type="none" w="med" len="med"/>
                      <a:tailEnd type="none" w="med" len="med"/>
                    </a:lnL>
                    <a:lnR w="12700" cap="flat" cmpd="sng" algn="ctr">
                      <a:solidFill>
                        <a:srgbClr val="47D459"/>
                      </a:solidFill>
                      <a:prstDash val="solid"/>
                      <a:round/>
                      <a:headEnd type="none" w="med" len="med"/>
                      <a:tailEnd type="none" w="med" len="med"/>
                    </a:lnR>
                    <a:lnT w="12700" cap="flat" cmpd="sng" algn="ctr">
                      <a:solidFill>
                        <a:srgbClr val="47D459"/>
                      </a:solidFill>
                      <a:prstDash val="solid"/>
                      <a:round/>
                      <a:headEnd type="none" w="med" len="med"/>
                      <a:tailEnd type="none" w="med" len="med"/>
                    </a:lnT>
                    <a:lnB w="12700" cap="flat" cmpd="sng" algn="ctr">
                      <a:solidFill>
                        <a:srgbClr val="47D459"/>
                      </a:solidFill>
                      <a:prstDash val="solid"/>
                      <a:round/>
                      <a:headEnd type="none" w="med" len="med"/>
                      <a:tailEnd type="none" w="med" len="med"/>
                    </a:lnB>
                    <a:solidFill>
                      <a:srgbClr val="C1F0C7"/>
                    </a:solidFill>
                  </a:tcPr>
                </a:tc>
                <a:tc>
                  <a:txBody>
                    <a:bodyPr/>
                    <a:lstStyle/>
                    <a:p>
                      <a:pPr>
                        <a:lnSpc>
                          <a:spcPct val="115000"/>
                        </a:lnSpc>
                        <a:spcAft>
                          <a:spcPts val="800"/>
                        </a:spcAft>
                        <a:buNone/>
                      </a:pPr>
                      <a:r>
                        <a:rPr lang="en-US" sz="1000" kern="1200" dirty="0">
                          <a:solidFill>
                            <a:schemeClr val="tx1"/>
                          </a:solidFill>
                          <a:latin typeface="Cabin" panose="020B0604020202020204" charset="0"/>
                          <a:ea typeface="+mn-ea"/>
                          <a:cs typeface="+mn-cs"/>
                        </a:rPr>
                        <a:t>None</a:t>
                      </a:r>
                    </a:p>
                  </a:txBody>
                  <a:tcPr marL="68580" marR="68580" marT="0" marB="0" anchor="ctr">
                    <a:lnL w="12700" cap="flat" cmpd="sng" algn="ctr">
                      <a:solidFill>
                        <a:srgbClr val="47D459"/>
                      </a:solidFill>
                      <a:prstDash val="solid"/>
                      <a:round/>
                      <a:headEnd type="none" w="med" len="med"/>
                      <a:tailEnd type="none" w="med" len="med"/>
                    </a:lnL>
                    <a:lnR w="12700" cap="flat" cmpd="sng" algn="ctr">
                      <a:solidFill>
                        <a:srgbClr val="47D459"/>
                      </a:solidFill>
                      <a:prstDash val="solid"/>
                      <a:round/>
                      <a:headEnd type="none" w="med" len="med"/>
                      <a:tailEnd type="none" w="med" len="med"/>
                    </a:lnR>
                    <a:lnT w="12700" cap="flat" cmpd="sng" algn="ctr">
                      <a:solidFill>
                        <a:srgbClr val="47D459"/>
                      </a:solidFill>
                      <a:prstDash val="solid"/>
                      <a:round/>
                      <a:headEnd type="none" w="med" len="med"/>
                      <a:tailEnd type="none" w="med" len="med"/>
                    </a:lnT>
                    <a:lnB w="12700" cap="flat" cmpd="sng" algn="ctr">
                      <a:solidFill>
                        <a:srgbClr val="47D459"/>
                      </a:solidFill>
                      <a:prstDash val="solid"/>
                      <a:round/>
                      <a:headEnd type="none" w="med" len="med"/>
                      <a:tailEnd type="none" w="med" len="med"/>
                    </a:lnB>
                    <a:solidFill>
                      <a:srgbClr val="C1F0C7"/>
                    </a:solidFill>
                  </a:tcPr>
                </a:tc>
                <a:extLst>
                  <a:ext uri="{0D108BD9-81ED-4DB2-BD59-A6C34878D82A}">
                    <a16:rowId xmlns:a16="http://schemas.microsoft.com/office/drawing/2014/main" val="3030949063"/>
                  </a:ext>
                </a:extLst>
              </a:tr>
            </a:tbl>
          </a:graphicData>
        </a:graphic>
      </p:graphicFrame>
    </p:spTree>
    <p:extLst>
      <p:ext uri="{BB962C8B-B14F-4D97-AF65-F5344CB8AC3E}">
        <p14:creationId xmlns:p14="http://schemas.microsoft.com/office/powerpoint/2010/main" val="24173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E3A05B-1B10-0EE1-D554-8F0E0964C82D}"/>
            </a:ext>
          </a:extLst>
        </p:cNvPr>
        <p:cNvGrpSpPr/>
        <p:nvPr/>
      </p:nvGrpSpPr>
      <p:grpSpPr>
        <a:xfrm>
          <a:off x="0" y="0"/>
          <a:ext cx="0" cy="0"/>
          <a:chOff x="0" y="0"/>
          <a:chExt cx="0" cy="0"/>
        </a:xfrm>
      </p:grpSpPr>
      <p:pic>
        <p:nvPicPr>
          <p:cNvPr id="28" name="Picture 27" descr="A green and white logo&#10;&#10;AI-generated content may be incorrect.">
            <a:extLst>
              <a:ext uri="{FF2B5EF4-FFF2-40B4-BE49-F238E27FC236}">
                <a16:creationId xmlns:a16="http://schemas.microsoft.com/office/drawing/2014/main" id="{19B263D0-5A00-0D46-E85F-DBC41A044F57}"/>
              </a:ext>
            </a:extLst>
          </p:cNvPr>
          <p:cNvPicPr>
            <a:picLocks noChangeAspect="1"/>
          </p:cNvPicPr>
          <p:nvPr/>
        </p:nvPicPr>
        <p:blipFill>
          <a:blip r:embed="rId3"/>
          <a:stretch>
            <a:fillRect/>
          </a:stretch>
        </p:blipFill>
        <p:spPr>
          <a:xfrm>
            <a:off x="13001903" y="176700"/>
            <a:ext cx="1080000" cy="1004400"/>
          </a:xfrm>
          <a:prstGeom prst="rect">
            <a:avLst/>
          </a:prstGeom>
        </p:spPr>
      </p:pic>
      <p:sp>
        <p:nvSpPr>
          <p:cNvPr id="29" name="Rectangle 28">
            <a:extLst>
              <a:ext uri="{FF2B5EF4-FFF2-40B4-BE49-F238E27FC236}">
                <a16:creationId xmlns:a16="http://schemas.microsoft.com/office/drawing/2014/main" id="{8A9E2777-D945-3C9D-1B99-35365BD33954}"/>
              </a:ext>
            </a:extLst>
          </p:cNvPr>
          <p:cNvSpPr/>
          <p:nvPr/>
        </p:nvSpPr>
        <p:spPr bwMode="auto">
          <a:xfrm>
            <a:off x="588215" y="1341620"/>
            <a:ext cx="13514039" cy="45719"/>
          </a:xfrm>
          <a:prstGeom prst="rect">
            <a:avLst/>
          </a:prstGeom>
          <a:solidFill>
            <a:srgbClr val="A9D18E"/>
          </a:solidFill>
          <a:ln w="9525" cap="flat" cmpd="sng" algn="ctr">
            <a:noFill/>
            <a:prstDash val="solid"/>
            <a:round/>
            <a:headEnd type="none" w="med" len="med"/>
            <a:tailEnd type="none" w="med" len="med"/>
          </a:ln>
          <a:effectLst/>
        </p:spPr>
        <p:txBody>
          <a:bodyPr vert="horz" wrap="square" lIns="72000" tIns="72000" rIns="72000" bIns="72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Wingdings" pitchFamily="2" charset="2"/>
              <a:buNone/>
              <a:tabLst/>
            </a:pPr>
            <a:endParaRPr kumimoji="0" lang="en-US" sz="1600" b="0" i="0" u="none" strike="noStrike" cap="none" normalizeH="0" baseline="0" dirty="0">
              <a:ln>
                <a:noFill/>
              </a:ln>
              <a:solidFill>
                <a:schemeClr val="tx1"/>
              </a:solidFill>
              <a:effectLst/>
              <a:latin typeface="Arial" pitchFamily="34" charset="0"/>
            </a:endParaRPr>
          </a:p>
        </p:txBody>
      </p:sp>
      <p:sp>
        <p:nvSpPr>
          <p:cNvPr id="30" name="Rectangle 29">
            <a:extLst>
              <a:ext uri="{FF2B5EF4-FFF2-40B4-BE49-F238E27FC236}">
                <a16:creationId xmlns:a16="http://schemas.microsoft.com/office/drawing/2014/main" id="{0AD5D72A-0DE2-3C34-B2A0-26332A4EA3C9}"/>
              </a:ext>
            </a:extLst>
          </p:cNvPr>
          <p:cNvSpPr/>
          <p:nvPr/>
        </p:nvSpPr>
        <p:spPr bwMode="auto">
          <a:xfrm>
            <a:off x="558180" y="7719060"/>
            <a:ext cx="13514039" cy="45719"/>
          </a:xfrm>
          <a:prstGeom prst="rect">
            <a:avLst/>
          </a:prstGeom>
          <a:gradFill flip="none" rotWithShape="1">
            <a:gsLst>
              <a:gs pos="31000">
                <a:srgbClr val="8AB097"/>
              </a:gs>
              <a:gs pos="0">
                <a:schemeClr val="accent1">
                  <a:lumMod val="5000"/>
                  <a:lumOff val="95000"/>
                </a:schemeClr>
              </a:gs>
              <a:gs pos="100000">
                <a:srgbClr val="4A8156"/>
              </a:gs>
            </a:gsLst>
            <a:lin ang="10800000" scaled="1"/>
            <a:tileRect/>
          </a:gradFill>
          <a:ln w="9525" cap="flat" cmpd="sng" algn="ctr">
            <a:noFill/>
            <a:prstDash val="solid"/>
            <a:round/>
            <a:headEnd type="none" w="med" len="med"/>
            <a:tailEnd type="none" w="med" len="med"/>
          </a:ln>
          <a:effectLst/>
        </p:spPr>
        <p:txBody>
          <a:bodyPr vert="horz" wrap="square" lIns="72000" tIns="72000" rIns="72000" bIns="72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Wingdings" pitchFamily="2" charset="2"/>
              <a:buNone/>
              <a:tabLst/>
            </a:pPr>
            <a:endParaRPr kumimoji="0" lang="en-US" sz="900" b="0" i="0" u="none" strike="noStrike" cap="none" normalizeH="0" baseline="0" dirty="0">
              <a:ln>
                <a:noFill/>
              </a:ln>
              <a:solidFill>
                <a:schemeClr val="tx1"/>
              </a:solidFill>
              <a:effectLst/>
              <a:latin typeface="Arial" pitchFamily="34" charset="0"/>
            </a:endParaRPr>
          </a:p>
        </p:txBody>
      </p:sp>
      <p:sp>
        <p:nvSpPr>
          <p:cNvPr id="31" name="Title 4">
            <a:extLst>
              <a:ext uri="{FF2B5EF4-FFF2-40B4-BE49-F238E27FC236}">
                <a16:creationId xmlns:a16="http://schemas.microsoft.com/office/drawing/2014/main" id="{06A214D2-FF44-8199-1AC2-7D5CF1E9C727}"/>
              </a:ext>
            </a:extLst>
          </p:cNvPr>
          <p:cNvSpPr txBox="1">
            <a:spLocks/>
          </p:cNvSpPr>
          <p:nvPr/>
        </p:nvSpPr>
        <p:spPr>
          <a:xfrm>
            <a:off x="588216" y="487680"/>
            <a:ext cx="11931185" cy="6934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200" dirty="0">
                <a:latin typeface="Unbounded" pitchFamily="34" charset="0"/>
              </a:rPr>
              <a:t>Proposed Enhancements – New Models Architecture </a:t>
            </a:r>
          </a:p>
        </p:txBody>
      </p:sp>
      <p:grpSp>
        <p:nvGrpSpPr>
          <p:cNvPr id="193" name="Group 192">
            <a:extLst>
              <a:ext uri="{FF2B5EF4-FFF2-40B4-BE49-F238E27FC236}">
                <a16:creationId xmlns:a16="http://schemas.microsoft.com/office/drawing/2014/main" id="{D909734B-99E9-FE36-82BC-16A7E07C1A08}"/>
              </a:ext>
            </a:extLst>
          </p:cNvPr>
          <p:cNvGrpSpPr/>
          <p:nvPr/>
        </p:nvGrpSpPr>
        <p:grpSpPr>
          <a:xfrm>
            <a:off x="608770" y="1395481"/>
            <a:ext cx="3132003" cy="6209124"/>
            <a:chOff x="608770" y="1395481"/>
            <a:chExt cx="3132003" cy="6209124"/>
          </a:xfrm>
        </p:grpSpPr>
        <p:sp>
          <p:nvSpPr>
            <p:cNvPr id="18" name="Rectangle: Rounded Corners 17">
              <a:extLst>
                <a:ext uri="{FF2B5EF4-FFF2-40B4-BE49-F238E27FC236}">
                  <a16:creationId xmlns:a16="http://schemas.microsoft.com/office/drawing/2014/main" id="{477BE166-D4B1-ED9D-C8EF-DBA62DB14685}"/>
                </a:ext>
              </a:extLst>
            </p:cNvPr>
            <p:cNvSpPr/>
            <p:nvPr/>
          </p:nvSpPr>
          <p:spPr>
            <a:xfrm>
              <a:off x="608773" y="2229137"/>
              <a:ext cx="3132000" cy="268606"/>
            </a:xfrm>
            <a:prstGeom prst="roundRect">
              <a:avLst/>
            </a:prstGeom>
            <a:solidFill>
              <a:srgbClr val="A9D18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dirty="0"/>
                <a:t>Input (Image size: 224 × 224 × 3)</a:t>
              </a:r>
            </a:p>
          </p:txBody>
        </p:sp>
        <p:sp>
          <p:nvSpPr>
            <p:cNvPr id="19" name="Rectangle: Rounded Corners 18">
              <a:extLst>
                <a:ext uri="{FF2B5EF4-FFF2-40B4-BE49-F238E27FC236}">
                  <a16:creationId xmlns:a16="http://schemas.microsoft.com/office/drawing/2014/main" id="{ABF7370A-20F1-34A1-8A2C-630A7C565091}"/>
                </a:ext>
              </a:extLst>
            </p:cNvPr>
            <p:cNvSpPr/>
            <p:nvPr/>
          </p:nvSpPr>
          <p:spPr>
            <a:xfrm>
              <a:off x="608771" y="2850424"/>
              <a:ext cx="3132000" cy="302400"/>
            </a:xfrm>
            <a:prstGeom prst="roundRect">
              <a:avLst/>
            </a:prstGeom>
            <a:solidFill>
              <a:srgbClr val="0A7E4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900" dirty="0"/>
                <a:t>Encoder Block 1</a:t>
              </a:r>
            </a:p>
            <a:p>
              <a:r>
                <a:rPr lang="en-US" sz="900" dirty="0"/>
                <a:t>Conv2D (3→32) → </a:t>
              </a:r>
              <a:r>
                <a:rPr lang="en-US" sz="900" dirty="0" err="1"/>
                <a:t>ReLU</a:t>
              </a:r>
              <a:r>
                <a:rPr lang="en-US" sz="900" dirty="0"/>
                <a:t> → </a:t>
              </a:r>
              <a:r>
                <a:rPr lang="en-US" sz="900" dirty="0" err="1"/>
                <a:t>MaxPooling</a:t>
              </a:r>
              <a:endParaRPr lang="en-US" sz="900" dirty="0"/>
            </a:p>
          </p:txBody>
        </p:sp>
        <p:sp>
          <p:nvSpPr>
            <p:cNvPr id="20" name="Rectangle: Rounded Corners 19">
              <a:extLst>
                <a:ext uri="{FF2B5EF4-FFF2-40B4-BE49-F238E27FC236}">
                  <a16:creationId xmlns:a16="http://schemas.microsoft.com/office/drawing/2014/main" id="{B8C2A61A-0B9C-029D-0A1D-360016CBF508}"/>
                </a:ext>
              </a:extLst>
            </p:cNvPr>
            <p:cNvSpPr/>
            <p:nvPr/>
          </p:nvSpPr>
          <p:spPr>
            <a:xfrm>
              <a:off x="608770" y="3505505"/>
              <a:ext cx="3132000" cy="302400"/>
            </a:xfrm>
            <a:prstGeom prst="roundRect">
              <a:avLst/>
            </a:prstGeom>
            <a:solidFill>
              <a:srgbClr val="0A7E4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900" dirty="0"/>
                <a:t>Encoder Block 2</a:t>
              </a:r>
            </a:p>
            <a:p>
              <a:r>
                <a:rPr lang="en-US" sz="900" dirty="0"/>
                <a:t>Conv2D (32→64) → </a:t>
              </a:r>
              <a:r>
                <a:rPr lang="en-US" sz="900" dirty="0" err="1"/>
                <a:t>ReLU</a:t>
              </a:r>
              <a:r>
                <a:rPr lang="en-US" sz="900" dirty="0"/>
                <a:t> → </a:t>
              </a:r>
              <a:r>
                <a:rPr lang="en-US" sz="900" dirty="0" err="1"/>
                <a:t>MaxPooling</a:t>
              </a:r>
              <a:endParaRPr lang="en-US" sz="900" dirty="0"/>
            </a:p>
          </p:txBody>
        </p:sp>
        <p:sp>
          <p:nvSpPr>
            <p:cNvPr id="21" name="Rectangle: Rounded Corners 20">
              <a:extLst>
                <a:ext uri="{FF2B5EF4-FFF2-40B4-BE49-F238E27FC236}">
                  <a16:creationId xmlns:a16="http://schemas.microsoft.com/office/drawing/2014/main" id="{64F2DD40-6CB0-F8B6-F1F7-B84999FB72A1}"/>
                </a:ext>
              </a:extLst>
            </p:cNvPr>
            <p:cNvSpPr/>
            <p:nvPr/>
          </p:nvSpPr>
          <p:spPr>
            <a:xfrm>
              <a:off x="608772" y="4160585"/>
              <a:ext cx="3132000" cy="302400"/>
            </a:xfrm>
            <a:prstGeom prst="roundRect">
              <a:avLst/>
            </a:prstGeom>
            <a:solidFill>
              <a:srgbClr val="0A7E4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900" dirty="0"/>
                <a:t>Encoder Block 3</a:t>
              </a:r>
            </a:p>
            <a:p>
              <a:r>
                <a:rPr lang="en-US" sz="900" dirty="0"/>
                <a:t>Conv2D (64→128) → </a:t>
              </a:r>
              <a:r>
                <a:rPr lang="en-US" sz="900" dirty="0" err="1"/>
                <a:t>ReLU</a:t>
              </a:r>
              <a:r>
                <a:rPr lang="en-US" sz="900" dirty="0"/>
                <a:t> → </a:t>
              </a:r>
              <a:r>
                <a:rPr lang="en-US" sz="900" dirty="0" err="1"/>
                <a:t>MaxPooling</a:t>
              </a:r>
              <a:endParaRPr lang="en-US" sz="900" dirty="0"/>
            </a:p>
          </p:txBody>
        </p:sp>
        <p:sp>
          <p:nvSpPr>
            <p:cNvPr id="22" name="Rectangle: Rounded Corners 21">
              <a:extLst>
                <a:ext uri="{FF2B5EF4-FFF2-40B4-BE49-F238E27FC236}">
                  <a16:creationId xmlns:a16="http://schemas.microsoft.com/office/drawing/2014/main" id="{49443DBA-89C1-7A9C-5AE9-C09B67332A0D}"/>
                </a:ext>
              </a:extLst>
            </p:cNvPr>
            <p:cNvSpPr/>
            <p:nvPr/>
          </p:nvSpPr>
          <p:spPr>
            <a:xfrm>
              <a:off x="608770" y="4815665"/>
              <a:ext cx="3132000" cy="268606"/>
            </a:xfrm>
            <a:prstGeom prst="roundRect">
              <a:avLst/>
            </a:prstGeom>
            <a:solidFill>
              <a:srgbClr val="A9D18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dirty="0"/>
                <a:t>Adaptive Average Pooling (1×1)</a:t>
              </a:r>
            </a:p>
          </p:txBody>
        </p:sp>
        <p:sp>
          <p:nvSpPr>
            <p:cNvPr id="23" name="Rectangle: Rounded Corners 22">
              <a:extLst>
                <a:ext uri="{FF2B5EF4-FFF2-40B4-BE49-F238E27FC236}">
                  <a16:creationId xmlns:a16="http://schemas.microsoft.com/office/drawing/2014/main" id="{0988B18B-14E5-97F5-4D04-D7EA36333B16}"/>
                </a:ext>
              </a:extLst>
            </p:cNvPr>
            <p:cNvSpPr/>
            <p:nvPr/>
          </p:nvSpPr>
          <p:spPr>
            <a:xfrm>
              <a:off x="608770" y="5436951"/>
              <a:ext cx="3132000" cy="268606"/>
            </a:xfrm>
            <a:prstGeom prst="roundRect">
              <a:avLst/>
            </a:prstGeom>
            <a:solidFill>
              <a:srgbClr val="A9D18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dirty="0"/>
                <a:t>Flatten</a:t>
              </a:r>
            </a:p>
          </p:txBody>
        </p:sp>
        <p:sp>
          <p:nvSpPr>
            <p:cNvPr id="24" name="Rectangle: Rounded Corners 23">
              <a:extLst>
                <a:ext uri="{FF2B5EF4-FFF2-40B4-BE49-F238E27FC236}">
                  <a16:creationId xmlns:a16="http://schemas.microsoft.com/office/drawing/2014/main" id="{F9413711-05CC-32BC-2964-081365374BC1}"/>
                </a:ext>
              </a:extLst>
            </p:cNvPr>
            <p:cNvSpPr/>
            <p:nvPr/>
          </p:nvSpPr>
          <p:spPr>
            <a:xfrm>
              <a:off x="608770" y="6058237"/>
              <a:ext cx="3132000" cy="302400"/>
            </a:xfrm>
            <a:prstGeom prst="roundRect">
              <a:avLst/>
            </a:prstGeom>
            <a:solidFill>
              <a:srgbClr val="0A7E4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900" dirty="0"/>
                <a:t>Fully Connected Block </a:t>
              </a:r>
            </a:p>
            <a:p>
              <a:r>
                <a:rPr lang="en-US" sz="900" dirty="0"/>
                <a:t>(Linear: 128 → 128) → </a:t>
              </a:r>
              <a:r>
                <a:rPr lang="en-US" sz="900" dirty="0" err="1"/>
                <a:t>ReLU</a:t>
              </a:r>
              <a:r>
                <a:rPr lang="en-US" sz="900" dirty="0"/>
                <a:t> → Dropout(0.5)</a:t>
              </a:r>
            </a:p>
          </p:txBody>
        </p:sp>
        <p:sp>
          <p:nvSpPr>
            <p:cNvPr id="25" name="Rectangle: Rounded Corners 24">
              <a:extLst>
                <a:ext uri="{FF2B5EF4-FFF2-40B4-BE49-F238E27FC236}">
                  <a16:creationId xmlns:a16="http://schemas.microsoft.com/office/drawing/2014/main" id="{179E9772-915C-2F04-3A7C-55F52F373126}"/>
                </a:ext>
              </a:extLst>
            </p:cNvPr>
            <p:cNvSpPr/>
            <p:nvPr/>
          </p:nvSpPr>
          <p:spPr>
            <a:xfrm>
              <a:off x="608773" y="6713317"/>
              <a:ext cx="3132000" cy="270000"/>
            </a:xfrm>
            <a:prstGeom prst="roundRect">
              <a:avLst/>
            </a:prstGeom>
            <a:solidFill>
              <a:srgbClr val="0A7E4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dirty="0"/>
                <a:t>Fully Connected (Linear: 128 → 2)</a:t>
              </a:r>
            </a:p>
          </p:txBody>
        </p:sp>
        <p:cxnSp>
          <p:nvCxnSpPr>
            <p:cNvPr id="26" name="Straight Arrow Connector 25">
              <a:extLst>
                <a:ext uri="{FF2B5EF4-FFF2-40B4-BE49-F238E27FC236}">
                  <a16:creationId xmlns:a16="http://schemas.microsoft.com/office/drawing/2014/main" id="{224352A3-935B-123F-160A-0BFDD0D6CE72}"/>
                </a:ext>
              </a:extLst>
            </p:cNvPr>
            <p:cNvCxnSpPr>
              <a:cxnSpLocks/>
              <a:stCxn id="18" idx="2"/>
              <a:endCxn id="19" idx="0"/>
            </p:cNvCxnSpPr>
            <p:nvPr/>
          </p:nvCxnSpPr>
          <p:spPr>
            <a:xfrm flipH="1">
              <a:off x="2174771" y="2497743"/>
              <a:ext cx="2" cy="352681"/>
            </a:xfrm>
            <a:prstGeom prst="straightConnector1">
              <a:avLst/>
            </a:prstGeom>
            <a:ln w="19050"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70" name="Rectangle: Rounded Corners 69">
              <a:extLst>
                <a:ext uri="{FF2B5EF4-FFF2-40B4-BE49-F238E27FC236}">
                  <a16:creationId xmlns:a16="http://schemas.microsoft.com/office/drawing/2014/main" id="{BD18C575-5BBD-C7CF-44CD-000AC1C9ECBC}"/>
                </a:ext>
              </a:extLst>
            </p:cNvPr>
            <p:cNvSpPr/>
            <p:nvPr/>
          </p:nvSpPr>
          <p:spPr>
            <a:xfrm>
              <a:off x="608770" y="7335999"/>
              <a:ext cx="3132000" cy="268606"/>
            </a:xfrm>
            <a:prstGeom prst="roundRect">
              <a:avLst/>
            </a:prstGeom>
            <a:solidFill>
              <a:srgbClr val="A9D18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dirty="0"/>
                <a:t>Output Layer (</a:t>
              </a:r>
              <a:r>
                <a:rPr lang="en-US" sz="900" dirty="0" err="1"/>
                <a:t>Softmax</a:t>
              </a:r>
              <a:r>
                <a:rPr lang="en-US" sz="900" dirty="0"/>
                <a:t> for 2 classes: Benign / Malignant)</a:t>
              </a:r>
            </a:p>
          </p:txBody>
        </p:sp>
        <p:cxnSp>
          <p:nvCxnSpPr>
            <p:cNvPr id="71" name="Straight Arrow Connector 70">
              <a:extLst>
                <a:ext uri="{FF2B5EF4-FFF2-40B4-BE49-F238E27FC236}">
                  <a16:creationId xmlns:a16="http://schemas.microsoft.com/office/drawing/2014/main" id="{6E399BF2-CB05-661E-C341-95FE697FE42D}"/>
                </a:ext>
              </a:extLst>
            </p:cNvPr>
            <p:cNvCxnSpPr>
              <a:cxnSpLocks/>
              <a:stCxn id="19" idx="2"/>
              <a:endCxn id="20" idx="0"/>
            </p:cNvCxnSpPr>
            <p:nvPr/>
          </p:nvCxnSpPr>
          <p:spPr>
            <a:xfrm flipH="1">
              <a:off x="2174770" y="3152824"/>
              <a:ext cx="1" cy="352681"/>
            </a:xfrm>
            <a:prstGeom prst="straightConnector1">
              <a:avLst/>
            </a:prstGeom>
            <a:ln w="19050"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4" name="Straight Arrow Connector 73">
              <a:extLst>
                <a:ext uri="{FF2B5EF4-FFF2-40B4-BE49-F238E27FC236}">
                  <a16:creationId xmlns:a16="http://schemas.microsoft.com/office/drawing/2014/main" id="{48EB5C4A-8B96-9D88-3F77-451DB080E380}"/>
                </a:ext>
              </a:extLst>
            </p:cNvPr>
            <p:cNvCxnSpPr>
              <a:cxnSpLocks/>
              <a:stCxn id="20" idx="2"/>
              <a:endCxn id="21" idx="0"/>
            </p:cNvCxnSpPr>
            <p:nvPr/>
          </p:nvCxnSpPr>
          <p:spPr>
            <a:xfrm>
              <a:off x="2174770" y="3807905"/>
              <a:ext cx="2" cy="352680"/>
            </a:xfrm>
            <a:prstGeom prst="straightConnector1">
              <a:avLst/>
            </a:prstGeom>
            <a:ln w="19050"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8" name="Straight Arrow Connector 77">
              <a:extLst>
                <a:ext uri="{FF2B5EF4-FFF2-40B4-BE49-F238E27FC236}">
                  <a16:creationId xmlns:a16="http://schemas.microsoft.com/office/drawing/2014/main" id="{6A6FCFE3-432E-0718-4F6E-D470341140AE}"/>
                </a:ext>
              </a:extLst>
            </p:cNvPr>
            <p:cNvCxnSpPr>
              <a:cxnSpLocks/>
              <a:stCxn id="21" idx="2"/>
              <a:endCxn id="22" idx="0"/>
            </p:cNvCxnSpPr>
            <p:nvPr/>
          </p:nvCxnSpPr>
          <p:spPr>
            <a:xfrm flipH="1">
              <a:off x="2174770" y="4462985"/>
              <a:ext cx="2" cy="352680"/>
            </a:xfrm>
            <a:prstGeom prst="straightConnector1">
              <a:avLst/>
            </a:prstGeom>
            <a:ln w="19050"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1" name="Straight Arrow Connector 80">
              <a:extLst>
                <a:ext uri="{FF2B5EF4-FFF2-40B4-BE49-F238E27FC236}">
                  <a16:creationId xmlns:a16="http://schemas.microsoft.com/office/drawing/2014/main" id="{C1248D24-D9D8-BAA9-946D-D41C2F714D96}"/>
                </a:ext>
              </a:extLst>
            </p:cNvPr>
            <p:cNvCxnSpPr>
              <a:cxnSpLocks/>
              <a:stCxn id="22" idx="2"/>
              <a:endCxn id="23" idx="0"/>
            </p:cNvCxnSpPr>
            <p:nvPr/>
          </p:nvCxnSpPr>
          <p:spPr>
            <a:xfrm>
              <a:off x="2174770" y="5084271"/>
              <a:ext cx="0" cy="352680"/>
            </a:xfrm>
            <a:prstGeom prst="straightConnector1">
              <a:avLst/>
            </a:prstGeom>
            <a:ln w="19050"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6" name="Straight Arrow Connector 85">
              <a:extLst>
                <a:ext uri="{FF2B5EF4-FFF2-40B4-BE49-F238E27FC236}">
                  <a16:creationId xmlns:a16="http://schemas.microsoft.com/office/drawing/2014/main" id="{76A26F8C-C23F-F8D1-34C4-520414FD7616}"/>
                </a:ext>
              </a:extLst>
            </p:cNvPr>
            <p:cNvCxnSpPr>
              <a:cxnSpLocks/>
              <a:stCxn id="23" idx="2"/>
              <a:endCxn id="24" idx="0"/>
            </p:cNvCxnSpPr>
            <p:nvPr/>
          </p:nvCxnSpPr>
          <p:spPr>
            <a:xfrm>
              <a:off x="2174770" y="5705557"/>
              <a:ext cx="0" cy="352680"/>
            </a:xfrm>
            <a:prstGeom prst="straightConnector1">
              <a:avLst/>
            </a:prstGeom>
            <a:ln w="19050"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1" name="Straight Arrow Connector 90">
              <a:extLst>
                <a:ext uri="{FF2B5EF4-FFF2-40B4-BE49-F238E27FC236}">
                  <a16:creationId xmlns:a16="http://schemas.microsoft.com/office/drawing/2014/main" id="{81CB2D36-D177-9727-2CAE-80CF6FE89223}"/>
                </a:ext>
              </a:extLst>
            </p:cNvPr>
            <p:cNvCxnSpPr>
              <a:cxnSpLocks/>
              <a:stCxn id="24" idx="2"/>
              <a:endCxn id="25" idx="0"/>
            </p:cNvCxnSpPr>
            <p:nvPr/>
          </p:nvCxnSpPr>
          <p:spPr>
            <a:xfrm>
              <a:off x="2174770" y="6360637"/>
              <a:ext cx="3" cy="352680"/>
            </a:xfrm>
            <a:prstGeom prst="straightConnector1">
              <a:avLst/>
            </a:prstGeom>
            <a:ln w="19050"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4" name="Straight Arrow Connector 93">
              <a:extLst>
                <a:ext uri="{FF2B5EF4-FFF2-40B4-BE49-F238E27FC236}">
                  <a16:creationId xmlns:a16="http://schemas.microsoft.com/office/drawing/2014/main" id="{9CCD7454-FD51-3A56-B8C4-FFF894DC6F4E}"/>
                </a:ext>
              </a:extLst>
            </p:cNvPr>
            <p:cNvCxnSpPr>
              <a:cxnSpLocks/>
              <a:stCxn id="25" idx="2"/>
              <a:endCxn id="70" idx="0"/>
            </p:cNvCxnSpPr>
            <p:nvPr/>
          </p:nvCxnSpPr>
          <p:spPr>
            <a:xfrm flipH="1">
              <a:off x="2174770" y="6983317"/>
              <a:ext cx="3" cy="352682"/>
            </a:xfrm>
            <a:prstGeom prst="straightConnector1">
              <a:avLst/>
            </a:prstGeom>
            <a:ln w="19050"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99" name="TextBox 98">
              <a:extLst>
                <a:ext uri="{FF2B5EF4-FFF2-40B4-BE49-F238E27FC236}">
                  <a16:creationId xmlns:a16="http://schemas.microsoft.com/office/drawing/2014/main" id="{6CDD1970-6A94-105F-F86C-44B1EB1EA080}"/>
                </a:ext>
              </a:extLst>
            </p:cNvPr>
            <p:cNvSpPr txBox="1"/>
            <p:nvPr/>
          </p:nvSpPr>
          <p:spPr>
            <a:xfrm>
              <a:off x="608770" y="1395481"/>
              <a:ext cx="3132003" cy="615553"/>
            </a:xfrm>
            <a:prstGeom prst="rect">
              <a:avLst/>
            </a:prstGeom>
            <a:noFill/>
          </p:spPr>
          <p:txBody>
            <a:bodyPr wrap="square">
              <a:spAutoFit/>
            </a:bodyPr>
            <a:lstStyle/>
            <a:p>
              <a:pPr algn="ctr"/>
              <a:r>
                <a:rPr lang="en-US" dirty="0" err="1">
                  <a:solidFill>
                    <a:srgbClr val="0A7E42"/>
                  </a:solidFill>
                  <a:latin typeface="Unbounded" pitchFamily="34" charset="0"/>
                </a:rPr>
                <a:t>SimpleCNN</a:t>
              </a:r>
              <a:endParaRPr lang="en-US" dirty="0">
                <a:solidFill>
                  <a:srgbClr val="0A7E42"/>
                </a:solidFill>
                <a:latin typeface="Unbounded" pitchFamily="34" charset="0"/>
              </a:endParaRPr>
            </a:p>
            <a:p>
              <a:r>
                <a:rPr lang="en-US" sz="800" dirty="0">
                  <a:solidFill>
                    <a:srgbClr val="0A7E42"/>
                  </a:solidFill>
                  <a:latin typeface="Cabin" panose="020B0604020202020204" charset="0"/>
                </a:rPr>
                <a:t>16 Layers: </a:t>
              </a:r>
              <a:r>
                <a:rPr lang="en-US" sz="800" dirty="0"/>
                <a:t>3×(Conv + </a:t>
              </a:r>
              <a:r>
                <a:rPr lang="en-US" sz="800" dirty="0" err="1"/>
                <a:t>ReLU</a:t>
              </a:r>
              <a:r>
                <a:rPr lang="en-US" sz="800" dirty="0"/>
                <a:t> + </a:t>
              </a:r>
              <a:r>
                <a:rPr lang="en-US" sz="800" dirty="0" err="1"/>
                <a:t>MaxPool</a:t>
              </a:r>
              <a:r>
                <a:rPr lang="en-US" sz="800" dirty="0"/>
                <a:t>) + </a:t>
              </a:r>
              <a:r>
                <a:rPr lang="en-US" sz="800" dirty="0" err="1"/>
                <a:t>AdaptiveAvgPool</a:t>
              </a:r>
              <a:r>
                <a:rPr lang="en-US" sz="800" dirty="0"/>
                <a:t> + Flatten + 2×FC + </a:t>
              </a:r>
              <a:r>
                <a:rPr lang="en-US" sz="800" dirty="0" err="1"/>
                <a:t>ReLU</a:t>
              </a:r>
              <a:r>
                <a:rPr lang="en-US" sz="800" dirty="0"/>
                <a:t>+ Dropout + Output Layer (</a:t>
              </a:r>
              <a:r>
                <a:rPr lang="en-US" sz="800" dirty="0" err="1"/>
                <a:t>Softmax</a:t>
              </a:r>
              <a:r>
                <a:rPr lang="en-US" sz="800" dirty="0"/>
                <a:t>)</a:t>
              </a:r>
              <a:endParaRPr lang="en-US" sz="800" dirty="0">
                <a:latin typeface="Cabin" panose="020B0604020202020204" charset="0"/>
              </a:endParaRPr>
            </a:p>
          </p:txBody>
        </p:sp>
      </p:grpSp>
      <p:grpSp>
        <p:nvGrpSpPr>
          <p:cNvPr id="192" name="Group 191">
            <a:extLst>
              <a:ext uri="{FF2B5EF4-FFF2-40B4-BE49-F238E27FC236}">
                <a16:creationId xmlns:a16="http://schemas.microsoft.com/office/drawing/2014/main" id="{2A3BB51B-9086-F9F5-7B6B-9B3850CB9ADC}"/>
              </a:ext>
            </a:extLst>
          </p:cNvPr>
          <p:cNvGrpSpPr/>
          <p:nvPr/>
        </p:nvGrpSpPr>
        <p:grpSpPr>
          <a:xfrm>
            <a:off x="4024793" y="1395481"/>
            <a:ext cx="3142360" cy="6220524"/>
            <a:chOff x="3999670" y="1395481"/>
            <a:chExt cx="3142360" cy="6220524"/>
          </a:xfrm>
        </p:grpSpPr>
        <p:sp>
          <p:nvSpPr>
            <p:cNvPr id="7" name="Rectangle: Rounded Corners 6">
              <a:extLst>
                <a:ext uri="{FF2B5EF4-FFF2-40B4-BE49-F238E27FC236}">
                  <a16:creationId xmlns:a16="http://schemas.microsoft.com/office/drawing/2014/main" id="{14A6148E-43D9-6ACD-0676-EBE8DFD85FA3}"/>
                </a:ext>
              </a:extLst>
            </p:cNvPr>
            <p:cNvSpPr/>
            <p:nvPr/>
          </p:nvSpPr>
          <p:spPr>
            <a:xfrm>
              <a:off x="4010030" y="2234798"/>
              <a:ext cx="3132000" cy="268606"/>
            </a:xfrm>
            <a:prstGeom prst="roundRect">
              <a:avLst/>
            </a:prstGeom>
            <a:solidFill>
              <a:srgbClr val="A9D18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dirty="0"/>
                <a:t>Input (Image size: 224 × 224 × 3)</a:t>
              </a:r>
            </a:p>
          </p:txBody>
        </p:sp>
        <p:sp>
          <p:nvSpPr>
            <p:cNvPr id="8" name="Rectangle: Rounded Corners 7">
              <a:extLst>
                <a:ext uri="{FF2B5EF4-FFF2-40B4-BE49-F238E27FC236}">
                  <a16:creationId xmlns:a16="http://schemas.microsoft.com/office/drawing/2014/main" id="{A734E419-CE61-9C3B-AC6E-13804B16D92A}"/>
                </a:ext>
              </a:extLst>
            </p:cNvPr>
            <p:cNvSpPr/>
            <p:nvPr/>
          </p:nvSpPr>
          <p:spPr>
            <a:xfrm>
              <a:off x="3999671" y="2834008"/>
              <a:ext cx="3132000" cy="302400"/>
            </a:xfrm>
            <a:prstGeom prst="roundRect">
              <a:avLst/>
            </a:prstGeom>
            <a:solidFill>
              <a:srgbClr val="0A7E4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900" dirty="0"/>
                <a:t>Encoder Block</a:t>
              </a:r>
            </a:p>
            <a:p>
              <a:r>
                <a:rPr lang="en-US" sz="900" dirty="0"/>
                <a:t>Conv2D (3→32) → </a:t>
              </a:r>
              <a:r>
                <a:rPr lang="en-US" sz="900" dirty="0" err="1"/>
                <a:t>BatchNorm</a:t>
              </a:r>
              <a:r>
                <a:rPr lang="en-US" sz="900" dirty="0"/>
                <a:t> → </a:t>
              </a:r>
              <a:r>
                <a:rPr lang="en-US" sz="900" dirty="0" err="1"/>
                <a:t>ReLU</a:t>
              </a:r>
              <a:r>
                <a:rPr lang="en-US" sz="900" dirty="0"/>
                <a:t> → </a:t>
              </a:r>
              <a:r>
                <a:rPr lang="en-US" sz="900" dirty="0" err="1"/>
                <a:t>MaxPool</a:t>
              </a:r>
              <a:r>
                <a:rPr lang="en-US" sz="900" dirty="0"/>
                <a:t> (2×2)</a:t>
              </a:r>
            </a:p>
          </p:txBody>
        </p:sp>
        <p:sp>
          <p:nvSpPr>
            <p:cNvPr id="9" name="Rectangle: Rounded Corners 8">
              <a:extLst>
                <a:ext uri="{FF2B5EF4-FFF2-40B4-BE49-F238E27FC236}">
                  <a16:creationId xmlns:a16="http://schemas.microsoft.com/office/drawing/2014/main" id="{E3D9B348-C2E6-CF49-6ACD-06759D19D7E0}"/>
                </a:ext>
              </a:extLst>
            </p:cNvPr>
            <p:cNvSpPr/>
            <p:nvPr/>
          </p:nvSpPr>
          <p:spPr>
            <a:xfrm>
              <a:off x="3999670" y="3433218"/>
              <a:ext cx="3132000" cy="727200"/>
            </a:xfrm>
            <a:prstGeom prst="roundRect">
              <a:avLst/>
            </a:prstGeom>
            <a:solidFill>
              <a:srgbClr val="0A7E4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900" dirty="0"/>
                <a:t>Residual Block 1</a:t>
              </a:r>
            </a:p>
            <a:p>
              <a:r>
                <a:rPr lang="en-US" sz="900" dirty="0"/>
                <a:t> ├ Conv2D (32→64, stride=1) → </a:t>
              </a:r>
              <a:r>
                <a:rPr lang="en-US" sz="900" dirty="0" err="1"/>
                <a:t>BatchNorm</a:t>
              </a:r>
              <a:r>
                <a:rPr lang="en-US" sz="900" dirty="0"/>
                <a:t> → </a:t>
              </a:r>
              <a:r>
                <a:rPr lang="en-US" sz="900" dirty="0" err="1"/>
                <a:t>ReLU</a:t>
              </a:r>
              <a:endParaRPr lang="en-US" sz="900" dirty="0"/>
            </a:p>
            <a:p>
              <a:r>
                <a:rPr lang="en-US" sz="900" dirty="0"/>
                <a:t> ├ Conv2D (64→64, stride=1) → </a:t>
              </a:r>
              <a:r>
                <a:rPr lang="en-US" sz="900" dirty="0" err="1"/>
                <a:t>BatchNorm</a:t>
              </a:r>
              <a:endParaRPr lang="en-US" sz="900" dirty="0"/>
            </a:p>
            <a:p>
              <a:r>
                <a:rPr lang="en-US" sz="900" dirty="0"/>
                <a:t>  └ Shortcut: Conv2D (32→64, stride=1) → </a:t>
              </a:r>
              <a:r>
                <a:rPr lang="en-US" sz="900" dirty="0" err="1"/>
                <a:t>BatchNorm</a:t>
              </a:r>
              <a:endParaRPr lang="en-US" sz="900" dirty="0"/>
            </a:p>
            <a:p>
              <a:r>
                <a:rPr lang="en-US" sz="900" dirty="0"/>
                <a:t>  → Element-wise Add (Main + Shortcut) → </a:t>
              </a:r>
              <a:r>
                <a:rPr lang="en-US" sz="900" dirty="0" err="1"/>
                <a:t>ReLU</a:t>
              </a:r>
              <a:endParaRPr lang="en-US" sz="900" dirty="0"/>
            </a:p>
          </p:txBody>
        </p:sp>
        <p:sp>
          <p:nvSpPr>
            <p:cNvPr id="10" name="Rectangle: Rounded Corners 9">
              <a:extLst>
                <a:ext uri="{FF2B5EF4-FFF2-40B4-BE49-F238E27FC236}">
                  <a16:creationId xmlns:a16="http://schemas.microsoft.com/office/drawing/2014/main" id="{0AB1883D-45B9-3475-A5AA-3990FEFF83C9}"/>
                </a:ext>
              </a:extLst>
            </p:cNvPr>
            <p:cNvSpPr/>
            <p:nvPr/>
          </p:nvSpPr>
          <p:spPr>
            <a:xfrm>
              <a:off x="3999672" y="4491022"/>
              <a:ext cx="3132000" cy="728146"/>
            </a:xfrm>
            <a:prstGeom prst="roundRect">
              <a:avLst/>
            </a:prstGeom>
            <a:solidFill>
              <a:srgbClr val="0A7E4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900" dirty="0"/>
                <a:t>Residual Block 2</a:t>
              </a:r>
            </a:p>
            <a:p>
              <a:r>
                <a:rPr lang="en-US" sz="900" dirty="0"/>
                <a:t> ├ Conv2D (64→128, stride=2) → </a:t>
              </a:r>
              <a:r>
                <a:rPr lang="en-US" sz="900" dirty="0" err="1"/>
                <a:t>BatchNorm</a:t>
              </a:r>
              <a:r>
                <a:rPr lang="en-US" sz="900" dirty="0"/>
                <a:t> → </a:t>
              </a:r>
              <a:r>
                <a:rPr lang="en-US" sz="900" dirty="0" err="1"/>
                <a:t>ReLU</a:t>
              </a:r>
              <a:endParaRPr lang="en-US" sz="900" dirty="0"/>
            </a:p>
            <a:p>
              <a:r>
                <a:rPr lang="en-US" sz="900" dirty="0"/>
                <a:t> ├ Conv2D (128→128, stride=1) → </a:t>
              </a:r>
              <a:r>
                <a:rPr lang="en-US" sz="900" dirty="0" err="1"/>
                <a:t>BatchNorm</a:t>
              </a:r>
              <a:endParaRPr lang="en-US" sz="900" dirty="0"/>
            </a:p>
            <a:p>
              <a:r>
                <a:rPr lang="en-US" sz="900" dirty="0"/>
                <a:t>  └ Shortcut: Conv2D (64→128, stride=2) → </a:t>
              </a:r>
              <a:r>
                <a:rPr lang="en-US" sz="900" dirty="0" err="1"/>
                <a:t>BatchNorm</a:t>
              </a:r>
              <a:endParaRPr lang="en-US" sz="900" dirty="0"/>
            </a:p>
            <a:p>
              <a:r>
                <a:rPr lang="en-US" sz="900" dirty="0"/>
                <a:t>  → Element-wise Add (Main + Shortcut) → </a:t>
              </a:r>
              <a:r>
                <a:rPr lang="en-US" sz="900" dirty="0" err="1"/>
                <a:t>ReLU</a:t>
              </a:r>
              <a:endParaRPr lang="en-US" sz="900" dirty="0"/>
            </a:p>
          </p:txBody>
        </p:sp>
        <p:sp>
          <p:nvSpPr>
            <p:cNvPr id="11" name="Rectangle: Rounded Corners 10">
              <a:extLst>
                <a:ext uri="{FF2B5EF4-FFF2-40B4-BE49-F238E27FC236}">
                  <a16:creationId xmlns:a16="http://schemas.microsoft.com/office/drawing/2014/main" id="{7ABD3661-1BF4-7A9E-8230-47E384BA842F}"/>
                </a:ext>
              </a:extLst>
            </p:cNvPr>
            <p:cNvSpPr/>
            <p:nvPr/>
          </p:nvSpPr>
          <p:spPr>
            <a:xfrm>
              <a:off x="3999673" y="5549772"/>
              <a:ext cx="3132000" cy="268606"/>
            </a:xfrm>
            <a:prstGeom prst="roundRect">
              <a:avLst/>
            </a:prstGeom>
            <a:solidFill>
              <a:srgbClr val="A9D18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dirty="0"/>
                <a:t>Adaptive Average Pooling (1×1)</a:t>
              </a:r>
            </a:p>
          </p:txBody>
        </p:sp>
        <p:sp>
          <p:nvSpPr>
            <p:cNvPr id="12" name="Rectangle: Rounded Corners 11">
              <a:extLst>
                <a:ext uri="{FF2B5EF4-FFF2-40B4-BE49-F238E27FC236}">
                  <a16:creationId xmlns:a16="http://schemas.microsoft.com/office/drawing/2014/main" id="{00CBAFAD-F529-476A-6B18-3F4C3C416F26}"/>
                </a:ext>
              </a:extLst>
            </p:cNvPr>
            <p:cNvSpPr/>
            <p:nvPr/>
          </p:nvSpPr>
          <p:spPr>
            <a:xfrm>
              <a:off x="3999671" y="6148982"/>
              <a:ext cx="3132000" cy="268606"/>
            </a:xfrm>
            <a:prstGeom prst="roundRect">
              <a:avLst/>
            </a:prstGeom>
            <a:solidFill>
              <a:srgbClr val="A9D18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dirty="0"/>
                <a:t>Flatten</a:t>
              </a:r>
            </a:p>
          </p:txBody>
        </p:sp>
        <p:sp>
          <p:nvSpPr>
            <p:cNvPr id="13" name="Rectangle: Rounded Corners 12">
              <a:extLst>
                <a:ext uri="{FF2B5EF4-FFF2-40B4-BE49-F238E27FC236}">
                  <a16:creationId xmlns:a16="http://schemas.microsoft.com/office/drawing/2014/main" id="{F3D0D0FC-2B44-6720-42C6-D8ADD3E89A8B}"/>
                </a:ext>
              </a:extLst>
            </p:cNvPr>
            <p:cNvSpPr/>
            <p:nvPr/>
          </p:nvSpPr>
          <p:spPr>
            <a:xfrm>
              <a:off x="3999672" y="6748192"/>
              <a:ext cx="3132000" cy="268606"/>
            </a:xfrm>
            <a:prstGeom prst="roundRect">
              <a:avLst/>
            </a:prstGeom>
            <a:solidFill>
              <a:srgbClr val="0A7E4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dirty="0"/>
                <a:t>Fully Connected (Linear: 128 → 2)</a:t>
              </a:r>
            </a:p>
          </p:txBody>
        </p:sp>
        <p:sp>
          <p:nvSpPr>
            <p:cNvPr id="14" name="Rectangle: Rounded Corners 13">
              <a:extLst>
                <a:ext uri="{FF2B5EF4-FFF2-40B4-BE49-F238E27FC236}">
                  <a16:creationId xmlns:a16="http://schemas.microsoft.com/office/drawing/2014/main" id="{725F157B-1104-9CAA-4E3B-D7A7DB33A968}"/>
                </a:ext>
              </a:extLst>
            </p:cNvPr>
            <p:cNvSpPr/>
            <p:nvPr/>
          </p:nvSpPr>
          <p:spPr>
            <a:xfrm>
              <a:off x="3999673" y="7347399"/>
              <a:ext cx="3132000" cy="268606"/>
            </a:xfrm>
            <a:prstGeom prst="roundRect">
              <a:avLst/>
            </a:prstGeom>
            <a:solidFill>
              <a:srgbClr val="A9D18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dirty="0"/>
                <a:t>Output Layer (</a:t>
              </a:r>
              <a:r>
                <a:rPr lang="en-US" sz="900" dirty="0" err="1"/>
                <a:t>Softmax</a:t>
              </a:r>
              <a:r>
                <a:rPr lang="en-US" sz="900" dirty="0"/>
                <a:t> for 2 classes: Benign / Malignant)</a:t>
              </a:r>
            </a:p>
          </p:txBody>
        </p:sp>
        <p:cxnSp>
          <p:nvCxnSpPr>
            <p:cNvPr id="16" name="Straight Arrow Connector 15">
              <a:extLst>
                <a:ext uri="{FF2B5EF4-FFF2-40B4-BE49-F238E27FC236}">
                  <a16:creationId xmlns:a16="http://schemas.microsoft.com/office/drawing/2014/main" id="{57547020-B67B-72E2-DFB9-1146363DA25D}"/>
                </a:ext>
              </a:extLst>
            </p:cNvPr>
            <p:cNvCxnSpPr>
              <a:cxnSpLocks/>
              <a:stCxn id="7" idx="2"/>
              <a:endCxn id="8" idx="0"/>
            </p:cNvCxnSpPr>
            <p:nvPr/>
          </p:nvCxnSpPr>
          <p:spPr>
            <a:xfrm flipH="1">
              <a:off x="5565671" y="2503404"/>
              <a:ext cx="10359" cy="330604"/>
            </a:xfrm>
            <a:prstGeom prst="straightConnector1">
              <a:avLst/>
            </a:prstGeom>
            <a:ln w="19050"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9" name="Straight Arrow Connector 48">
              <a:extLst>
                <a:ext uri="{FF2B5EF4-FFF2-40B4-BE49-F238E27FC236}">
                  <a16:creationId xmlns:a16="http://schemas.microsoft.com/office/drawing/2014/main" id="{D7BE2071-0638-9BDC-7F27-B1C54CD79A97}"/>
                </a:ext>
              </a:extLst>
            </p:cNvPr>
            <p:cNvCxnSpPr>
              <a:cxnSpLocks/>
              <a:stCxn id="8" idx="2"/>
              <a:endCxn id="9" idx="0"/>
            </p:cNvCxnSpPr>
            <p:nvPr/>
          </p:nvCxnSpPr>
          <p:spPr>
            <a:xfrm flipH="1">
              <a:off x="5565670" y="3136408"/>
              <a:ext cx="1" cy="296810"/>
            </a:xfrm>
            <a:prstGeom prst="straightConnector1">
              <a:avLst/>
            </a:prstGeom>
            <a:ln w="19050"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2" name="Straight Arrow Connector 51">
              <a:extLst>
                <a:ext uri="{FF2B5EF4-FFF2-40B4-BE49-F238E27FC236}">
                  <a16:creationId xmlns:a16="http://schemas.microsoft.com/office/drawing/2014/main" id="{7E2740F2-C1DB-4C6E-11EC-127A878D5266}"/>
                </a:ext>
              </a:extLst>
            </p:cNvPr>
            <p:cNvCxnSpPr>
              <a:cxnSpLocks/>
              <a:stCxn id="9" idx="2"/>
              <a:endCxn id="10" idx="0"/>
            </p:cNvCxnSpPr>
            <p:nvPr/>
          </p:nvCxnSpPr>
          <p:spPr>
            <a:xfrm>
              <a:off x="5565670" y="4160418"/>
              <a:ext cx="2" cy="330604"/>
            </a:xfrm>
            <a:prstGeom prst="straightConnector1">
              <a:avLst/>
            </a:prstGeom>
            <a:ln w="19050"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5" name="Straight Arrow Connector 54">
              <a:extLst>
                <a:ext uri="{FF2B5EF4-FFF2-40B4-BE49-F238E27FC236}">
                  <a16:creationId xmlns:a16="http://schemas.microsoft.com/office/drawing/2014/main" id="{41D7D7C5-AB92-D9DB-3CFD-7E8C5CB79A33}"/>
                </a:ext>
              </a:extLst>
            </p:cNvPr>
            <p:cNvCxnSpPr>
              <a:cxnSpLocks/>
              <a:stCxn id="10" idx="2"/>
              <a:endCxn id="11" idx="0"/>
            </p:cNvCxnSpPr>
            <p:nvPr/>
          </p:nvCxnSpPr>
          <p:spPr>
            <a:xfrm>
              <a:off x="5565672" y="5219168"/>
              <a:ext cx="1" cy="330604"/>
            </a:xfrm>
            <a:prstGeom prst="straightConnector1">
              <a:avLst/>
            </a:prstGeom>
            <a:ln w="19050"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8" name="Straight Arrow Connector 57">
              <a:extLst>
                <a:ext uri="{FF2B5EF4-FFF2-40B4-BE49-F238E27FC236}">
                  <a16:creationId xmlns:a16="http://schemas.microsoft.com/office/drawing/2014/main" id="{3D8EDF8D-D2A3-B8EC-BE9A-72E9C9B4F3A9}"/>
                </a:ext>
              </a:extLst>
            </p:cNvPr>
            <p:cNvCxnSpPr>
              <a:cxnSpLocks/>
              <a:stCxn id="12" idx="2"/>
              <a:endCxn id="13" idx="0"/>
            </p:cNvCxnSpPr>
            <p:nvPr/>
          </p:nvCxnSpPr>
          <p:spPr>
            <a:xfrm>
              <a:off x="5565671" y="6417588"/>
              <a:ext cx="1" cy="330604"/>
            </a:xfrm>
            <a:prstGeom prst="straightConnector1">
              <a:avLst/>
            </a:prstGeom>
            <a:ln w="19050"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62" name="Straight Arrow Connector 61">
              <a:extLst>
                <a:ext uri="{FF2B5EF4-FFF2-40B4-BE49-F238E27FC236}">
                  <a16:creationId xmlns:a16="http://schemas.microsoft.com/office/drawing/2014/main" id="{F60ED6A7-787C-3AA2-3261-FF13EEF49AE2}"/>
                </a:ext>
              </a:extLst>
            </p:cNvPr>
            <p:cNvCxnSpPr>
              <a:cxnSpLocks/>
              <a:stCxn id="11" idx="2"/>
              <a:endCxn id="12" idx="0"/>
            </p:cNvCxnSpPr>
            <p:nvPr/>
          </p:nvCxnSpPr>
          <p:spPr>
            <a:xfrm flipH="1">
              <a:off x="5565671" y="5818378"/>
              <a:ext cx="2" cy="330604"/>
            </a:xfrm>
            <a:prstGeom prst="straightConnector1">
              <a:avLst/>
            </a:prstGeom>
            <a:ln w="19050"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65" name="Straight Arrow Connector 64">
              <a:extLst>
                <a:ext uri="{FF2B5EF4-FFF2-40B4-BE49-F238E27FC236}">
                  <a16:creationId xmlns:a16="http://schemas.microsoft.com/office/drawing/2014/main" id="{D7ADABD3-DB09-8403-F84A-A1AFA6B06B22}"/>
                </a:ext>
              </a:extLst>
            </p:cNvPr>
            <p:cNvCxnSpPr>
              <a:cxnSpLocks/>
              <a:stCxn id="13" idx="2"/>
              <a:endCxn id="14" idx="0"/>
            </p:cNvCxnSpPr>
            <p:nvPr/>
          </p:nvCxnSpPr>
          <p:spPr>
            <a:xfrm>
              <a:off x="5565672" y="7016798"/>
              <a:ext cx="1" cy="330601"/>
            </a:xfrm>
            <a:prstGeom prst="straightConnector1">
              <a:avLst/>
            </a:prstGeom>
            <a:ln w="19050"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00" name="TextBox 99">
              <a:extLst>
                <a:ext uri="{FF2B5EF4-FFF2-40B4-BE49-F238E27FC236}">
                  <a16:creationId xmlns:a16="http://schemas.microsoft.com/office/drawing/2014/main" id="{B063236E-FD09-9A71-BF8D-5C158C98D223}"/>
                </a:ext>
              </a:extLst>
            </p:cNvPr>
            <p:cNvSpPr txBox="1"/>
            <p:nvPr/>
          </p:nvSpPr>
          <p:spPr>
            <a:xfrm>
              <a:off x="3999670" y="1395481"/>
              <a:ext cx="3132000" cy="861774"/>
            </a:xfrm>
            <a:prstGeom prst="rect">
              <a:avLst/>
            </a:prstGeom>
            <a:noFill/>
          </p:spPr>
          <p:txBody>
            <a:bodyPr wrap="square">
              <a:spAutoFit/>
            </a:bodyPr>
            <a:lstStyle/>
            <a:p>
              <a:pPr algn="ctr"/>
              <a:r>
                <a:rPr lang="en-US" dirty="0" err="1">
                  <a:solidFill>
                    <a:srgbClr val="0A7E42"/>
                  </a:solidFill>
                  <a:latin typeface="Unbounded" pitchFamily="34" charset="0"/>
                </a:rPr>
                <a:t>ResidualModel</a:t>
              </a:r>
              <a:endParaRPr lang="en-US" dirty="0">
                <a:solidFill>
                  <a:srgbClr val="0A7E42"/>
                </a:solidFill>
                <a:latin typeface="Unbounded" pitchFamily="34" charset="0"/>
              </a:endParaRPr>
            </a:p>
            <a:p>
              <a:r>
                <a:rPr lang="en-US" sz="800" dirty="0">
                  <a:solidFill>
                    <a:srgbClr val="0A7E42"/>
                  </a:solidFill>
                  <a:latin typeface="Cabin" panose="020B0604020202020204" charset="0"/>
                </a:rPr>
                <a:t>24 Layers: </a:t>
              </a:r>
              <a:r>
                <a:rPr lang="en-US" sz="800" dirty="0"/>
                <a:t>Conv + BN + </a:t>
              </a:r>
              <a:r>
                <a:rPr lang="en-US" sz="800" dirty="0" err="1"/>
                <a:t>ReLU</a:t>
              </a:r>
              <a:r>
                <a:rPr lang="en-US" sz="800" dirty="0"/>
                <a:t> + </a:t>
              </a:r>
              <a:r>
                <a:rPr lang="en-US" sz="800" dirty="0" err="1"/>
                <a:t>MaxPool</a:t>
              </a:r>
              <a:r>
                <a:rPr lang="en-US" sz="800" dirty="0"/>
                <a:t> + 2×ResidualBlock(3×Conv + 3×BN + 2×ReLU) + </a:t>
              </a:r>
              <a:r>
                <a:rPr lang="en-US" sz="800" dirty="0" err="1"/>
                <a:t>AdaptiveAvgPool</a:t>
              </a:r>
              <a:r>
                <a:rPr lang="en-US" sz="800" dirty="0"/>
                <a:t> + Flatten + FC + Output Layer (</a:t>
              </a:r>
              <a:r>
                <a:rPr lang="en-US" sz="800" dirty="0" err="1"/>
                <a:t>Softmax</a:t>
              </a:r>
              <a:r>
                <a:rPr lang="en-US" sz="800" dirty="0"/>
                <a:t>)</a:t>
              </a:r>
            </a:p>
            <a:p>
              <a:endParaRPr lang="en-US" sz="800" dirty="0"/>
            </a:p>
          </p:txBody>
        </p:sp>
      </p:grpSp>
      <p:grpSp>
        <p:nvGrpSpPr>
          <p:cNvPr id="191" name="Group 190">
            <a:extLst>
              <a:ext uri="{FF2B5EF4-FFF2-40B4-BE49-F238E27FC236}">
                <a16:creationId xmlns:a16="http://schemas.microsoft.com/office/drawing/2014/main" id="{CA8EE345-9C66-9DB2-E758-2179896B4E7F}"/>
              </a:ext>
            </a:extLst>
          </p:cNvPr>
          <p:cNvGrpSpPr/>
          <p:nvPr/>
        </p:nvGrpSpPr>
        <p:grpSpPr>
          <a:xfrm>
            <a:off x="7440816" y="1395481"/>
            <a:ext cx="3142358" cy="6222142"/>
            <a:chOff x="7476296" y="1395481"/>
            <a:chExt cx="3142358" cy="6222142"/>
          </a:xfrm>
        </p:grpSpPr>
        <p:sp>
          <p:nvSpPr>
            <p:cNvPr id="27" name="Rectangle: Rounded Corners 26">
              <a:extLst>
                <a:ext uri="{FF2B5EF4-FFF2-40B4-BE49-F238E27FC236}">
                  <a16:creationId xmlns:a16="http://schemas.microsoft.com/office/drawing/2014/main" id="{C83BBB05-7DE3-C39D-9B08-3172E9620DC0}"/>
                </a:ext>
              </a:extLst>
            </p:cNvPr>
            <p:cNvSpPr/>
            <p:nvPr/>
          </p:nvSpPr>
          <p:spPr>
            <a:xfrm>
              <a:off x="7486653" y="2229234"/>
              <a:ext cx="3132000" cy="268606"/>
            </a:xfrm>
            <a:prstGeom prst="roundRect">
              <a:avLst/>
            </a:prstGeom>
            <a:solidFill>
              <a:srgbClr val="A9D18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dirty="0"/>
                <a:t>Input (Image size: 224 × 224 × 3)</a:t>
              </a:r>
            </a:p>
          </p:txBody>
        </p:sp>
        <p:sp>
          <p:nvSpPr>
            <p:cNvPr id="32" name="Rectangle: Rounded Corners 31">
              <a:extLst>
                <a:ext uri="{FF2B5EF4-FFF2-40B4-BE49-F238E27FC236}">
                  <a16:creationId xmlns:a16="http://schemas.microsoft.com/office/drawing/2014/main" id="{96B30367-4DA8-687A-C263-2EC93DBA6D7B}"/>
                </a:ext>
              </a:extLst>
            </p:cNvPr>
            <p:cNvSpPr/>
            <p:nvPr/>
          </p:nvSpPr>
          <p:spPr>
            <a:xfrm>
              <a:off x="7486651" y="2869720"/>
              <a:ext cx="3132000" cy="483564"/>
            </a:xfrm>
            <a:prstGeom prst="roundRect">
              <a:avLst/>
            </a:prstGeom>
            <a:solidFill>
              <a:srgbClr val="0A7E4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900" dirty="0" err="1"/>
                <a:t>Depthwise</a:t>
              </a:r>
              <a:r>
                <a:rPr lang="en-US" sz="900" dirty="0"/>
                <a:t> Separable Conv Block 1</a:t>
              </a:r>
            </a:p>
            <a:p>
              <a:r>
                <a:rPr lang="en-US" sz="900" dirty="0"/>
                <a:t> ├ </a:t>
              </a:r>
              <a:r>
                <a:rPr lang="en-US" sz="900" dirty="0" err="1"/>
                <a:t>Depthwise</a:t>
              </a:r>
              <a:r>
                <a:rPr lang="en-US" sz="900" dirty="0"/>
                <a:t> Conv (3→3) → Pointwise Conv (3→32)</a:t>
              </a:r>
            </a:p>
            <a:p>
              <a:r>
                <a:rPr lang="en-US" sz="900" dirty="0"/>
                <a:t>  └─ </a:t>
              </a:r>
              <a:r>
                <a:rPr lang="en-US" sz="900" dirty="0" err="1"/>
                <a:t>BatchNorm</a:t>
              </a:r>
              <a:r>
                <a:rPr lang="en-US" sz="900" dirty="0"/>
                <a:t> → </a:t>
              </a:r>
              <a:r>
                <a:rPr lang="en-US" sz="900" dirty="0" err="1"/>
                <a:t>ReLU</a:t>
              </a:r>
              <a:endParaRPr lang="en-US" sz="900" dirty="0"/>
            </a:p>
          </p:txBody>
        </p:sp>
        <p:sp>
          <p:nvSpPr>
            <p:cNvPr id="33" name="Rectangle: Rounded Corners 32">
              <a:extLst>
                <a:ext uri="{FF2B5EF4-FFF2-40B4-BE49-F238E27FC236}">
                  <a16:creationId xmlns:a16="http://schemas.microsoft.com/office/drawing/2014/main" id="{7701180B-F21B-2BA8-B0DD-AB5032030C17}"/>
                </a:ext>
              </a:extLst>
            </p:cNvPr>
            <p:cNvSpPr/>
            <p:nvPr/>
          </p:nvSpPr>
          <p:spPr>
            <a:xfrm>
              <a:off x="7486650" y="3710698"/>
              <a:ext cx="3132000" cy="522717"/>
            </a:xfrm>
            <a:prstGeom prst="roundRect">
              <a:avLst/>
            </a:prstGeom>
            <a:solidFill>
              <a:srgbClr val="0A7E4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900" dirty="0" err="1"/>
                <a:t>Depthwise</a:t>
              </a:r>
              <a:r>
                <a:rPr lang="en-US" sz="900" dirty="0"/>
                <a:t> Separable Conv Block 2</a:t>
              </a:r>
            </a:p>
            <a:p>
              <a:r>
                <a:rPr lang="en-US" sz="900" dirty="0"/>
                <a:t> ├ </a:t>
              </a:r>
              <a:r>
                <a:rPr lang="en-US" sz="900" dirty="0" err="1"/>
                <a:t>Depthwise</a:t>
              </a:r>
              <a:r>
                <a:rPr lang="en-US" sz="900" dirty="0"/>
                <a:t> Conv (32→32) → Pointwise Conv (32→64)</a:t>
              </a:r>
            </a:p>
            <a:p>
              <a:r>
                <a:rPr lang="en-US" sz="900" dirty="0"/>
                <a:t>  └─ </a:t>
              </a:r>
              <a:r>
                <a:rPr lang="en-US" sz="900" dirty="0" err="1"/>
                <a:t>BatchNorm</a:t>
              </a:r>
              <a:r>
                <a:rPr lang="en-US" sz="900" dirty="0"/>
                <a:t> → </a:t>
              </a:r>
              <a:r>
                <a:rPr lang="en-US" sz="900" dirty="0" err="1"/>
                <a:t>ReLU</a:t>
              </a:r>
              <a:endParaRPr lang="en-US" sz="900" dirty="0"/>
            </a:p>
          </p:txBody>
        </p:sp>
        <p:sp>
          <p:nvSpPr>
            <p:cNvPr id="34" name="Rectangle: Rounded Corners 33">
              <a:extLst>
                <a:ext uri="{FF2B5EF4-FFF2-40B4-BE49-F238E27FC236}">
                  <a16:creationId xmlns:a16="http://schemas.microsoft.com/office/drawing/2014/main" id="{89FF395A-6AAA-17F8-C442-F0CCA0444A31}"/>
                </a:ext>
              </a:extLst>
            </p:cNvPr>
            <p:cNvSpPr/>
            <p:nvPr/>
          </p:nvSpPr>
          <p:spPr>
            <a:xfrm>
              <a:off x="7486652" y="4590829"/>
              <a:ext cx="3132000" cy="522717"/>
            </a:xfrm>
            <a:prstGeom prst="roundRect">
              <a:avLst/>
            </a:prstGeom>
            <a:solidFill>
              <a:srgbClr val="0A7E4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900" dirty="0" err="1"/>
                <a:t>Depthwise</a:t>
              </a:r>
              <a:r>
                <a:rPr lang="en-US" sz="900" dirty="0"/>
                <a:t> Separable Conv Block 3</a:t>
              </a:r>
            </a:p>
            <a:p>
              <a:r>
                <a:rPr lang="en-US" sz="900" dirty="0"/>
                <a:t>├ </a:t>
              </a:r>
              <a:r>
                <a:rPr lang="en-US" sz="900" dirty="0" err="1"/>
                <a:t>Depthwise</a:t>
              </a:r>
              <a:r>
                <a:rPr lang="en-US" sz="900" dirty="0"/>
                <a:t> Conv (64→64) → Pointwise Conv (64→128)</a:t>
              </a:r>
            </a:p>
            <a:p>
              <a:r>
                <a:rPr lang="en-US" sz="900" dirty="0"/>
                <a:t> └─ </a:t>
              </a:r>
              <a:r>
                <a:rPr lang="en-US" sz="900" dirty="0" err="1"/>
                <a:t>BatchNorm</a:t>
              </a:r>
              <a:r>
                <a:rPr lang="en-US" sz="900" dirty="0"/>
                <a:t> → </a:t>
              </a:r>
              <a:r>
                <a:rPr lang="en-US" sz="900" dirty="0" err="1"/>
                <a:t>ReLU</a:t>
              </a:r>
              <a:endParaRPr lang="en-US" sz="900" dirty="0"/>
            </a:p>
          </p:txBody>
        </p:sp>
        <p:sp>
          <p:nvSpPr>
            <p:cNvPr id="35" name="Rectangle: Rounded Corners 34">
              <a:extLst>
                <a:ext uri="{FF2B5EF4-FFF2-40B4-BE49-F238E27FC236}">
                  <a16:creationId xmlns:a16="http://schemas.microsoft.com/office/drawing/2014/main" id="{CE8CDB8C-35AA-9B74-4749-69ADEB696FD8}"/>
                </a:ext>
              </a:extLst>
            </p:cNvPr>
            <p:cNvSpPr/>
            <p:nvPr/>
          </p:nvSpPr>
          <p:spPr>
            <a:xfrm>
              <a:off x="7486653" y="5470960"/>
              <a:ext cx="3132000" cy="268606"/>
            </a:xfrm>
            <a:prstGeom prst="roundRect">
              <a:avLst/>
            </a:prstGeom>
            <a:solidFill>
              <a:srgbClr val="A9D18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dirty="0"/>
                <a:t>Adaptive Average Pooling (1×1)</a:t>
              </a:r>
            </a:p>
          </p:txBody>
        </p:sp>
        <p:sp>
          <p:nvSpPr>
            <p:cNvPr id="36" name="Rectangle: Rounded Corners 35">
              <a:extLst>
                <a:ext uri="{FF2B5EF4-FFF2-40B4-BE49-F238E27FC236}">
                  <a16:creationId xmlns:a16="http://schemas.microsoft.com/office/drawing/2014/main" id="{7B7014F4-A04F-67A0-0ECC-ADDB70613E6F}"/>
                </a:ext>
              </a:extLst>
            </p:cNvPr>
            <p:cNvSpPr/>
            <p:nvPr/>
          </p:nvSpPr>
          <p:spPr>
            <a:xfrm>
              <a:off x="7486651" y="6096980"/>
              <a:ext cx="3132000" cy="268606"/>
            </a:xfrm>
            <a:prstGeom prst="roundRect">
              <a:avLst/>
            </a:prstGeom>
            <a:solidFill>
              <a:srgbClr val="A9D18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dirty="0"/>
                <a:t>Flatten</a:t>
              </a:r>
            </a:p>
          </p:txBody>
        </p:sp>
        <p:sp>
          <p:nvSpPr>
            <p:cNvPr id="37" name="Rectangle: Rounded Corners 36">
              <a:extLst>
                <a:ext uri="{FF2B5EF4-FFF2-40B4-BE49-F238E27FC236}">
                  <a16:creationId xmlns:a16="http://schemas.microsoft.com/office/drawing/2014/main" id="{45C992E5-37FC-A377-9756-CCB28A47AE63}"/>
                </a:ext>
              </a:extLst>
            </p:cNvPr>
            <p:cNvSpPr/>
            <p:nvPr/>
          </p:nvSpPr>
          <p:spPr>
            <a:xfrm>
              <a:off x="7486652" y="6723000"/>
              <a:ext cx="3132000" cy="268606"/>
            </a:xfrm>
            <a:prstGeom prst="roundRect">
              <a:avLst/>
            </a:prstGeom>
            <a:solidFill>
              <a:srgbClr val="0A7E4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dirty="0"/>
                <a:t>Fully Connected (Linear: 128 → 2)</a:t>
              </a:r>
            </a:p>
          </p:txBody>
        </p:sp>
        <p:sp>
          <p:nvSpPr>
            <p:cNvPr id="38" name="Rectangle: Rounded Corners 37">
              <a:extLst>
                <a:ext uri="{FF2B5EF4-FFF2-40B4-BE49-F238E27FC236}">
                  <a16:creationId xmlns:a16="http://schemas.microsoft.com/office/drawing/2014/main" id="{4BF80EA5-5440-A8B3-DD0F-0CEB3D7A3C11}"/>
                </a:ext>
              </a:extLst>
            </p:cNvPr>
            <p:cNvSpPr/>
            <p:nvPr/>
          </p:nvSpPr>
          <p:spPr>
            <a:xfrm>
              <a:off x="7486653" y="7349017"/>
              <a:ext cx="3132000" cy="268606"/>
            </a:xfrm>
            <a:prstGeom prst="roundRect">
              <a:avLst/>
            </a:prstGeom>
            <a:solidFill>
              <a:srgbClr val="A9D18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dirty="0"/>
                <a:t>Output Layer (</a:t>
              </a:r>
              <a:r>
                <a:rPr lang="en-US" sz="900" dirty="0" err="1"/>
                <a:t>Softmax</a:t>
              </a:r>
              <a:r>
                <a:rPr lang="en-US" sz="900" dirty="0"/>
                <a:t> for 2 classes: Benign / Malignant)</a:t>
              </a:r>
            </a:p>
          </p:txBody>
        </p:sp>
        <p:cxnSp>
          <p:nvCxnSpPr>
            <p:cNvPr id="39" name="Straight Arrow Connector 38">
              <a:extLst>
                <a:ext uri="{FF2B5EF4-FFF2-40B4-BE49-F238E27FC236}">
                  <a16:creationId xmlns:a16="http://schemas.microsoft.com/office/drawing/2014/main" id="{E5258795-702E-F533-6C16-FBB7655F66FB}"/>
                </a:ext>
              </a:extLst>
            </p:cNvPr>
            <p:cNvCxnSpPr>
              <a:cxnSpLocks/>
              <a:stCxn id="27" idx="2"/>
              <a:endCxn id="32" idx="0"/>
            </p:cNvCxnSpPr>
            <p:nvPr/>
          </p:nvCxnSpPr>
          <p:spPr>
            <a:xfrm flipH="1">
              <a:off x="9052651" y="2497840"/>
              <a:ext cx="2" cy="371880"/>
            </a:xfrm>
            <a:prstGeom prst="straightConnector1">
              <a:avLst/>
            </a:prstGeom>
            <a:ln w="19050"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01" name="TextBox 100">
              <a:extLst>
                <a:ext uri="{FF2B5EF4-FFF2-40B4-BE49-F238E27FC236}">
                  <a16:creationId xmlns:a16="http://schemas.microsoft.com/office/drawing/2014/main" id="{C99BDCF8-AC45-F2A9-E962-53D57DD678E9}"/>
                </a:ext>
              </a:extLst>
            </p:cNvPr>
            <p:cNvSpPr txBox="1"/>
            <p:nvPr/>
          </p:nvSpPr>
          <p:spPr>
            <a:xfrm>
              <a:off x="7476296" y="1395481"/>
              <a:ext cx="3142358" cy="615553"/>
            </a:xfrm>
            <a:prstGeom prst="rect">
              <a:avLst/>
            </a:prstGeom>
            <a:noFill/>
          </p:spPr>
          <p:txBody>
            <a:bodyPr wrap="square">
              <a:spAutoFit/>
            </a:bodyPr>
            <a:lstStyle/>
            <a:p>
              <a:pPr algn="ctr"/>
              <a:r>
                <a:rPr lang="en-US" dirty="0" err="1">
                  <a:solidFill>
                    <a:srgbClr val="0A7E42"/>
                  </a:solidFill>
                  <a:latin typeface="Unbounded" pitchFamily="34" charset="0"/>
                </a:rPr>
                <a:t>EfficientConvModel</a:t>
              </a:r>
              <a:endParaRPr lang="en-US" dirty="0">
                <a:solidFill>
                  <a:srgbClr val="0A7E42"/>
                </a:solidFill>
                <a:latin typeface="Unbounded" pitchFamily="34" charset="0"/>
              </a:endParaRPr>
            </a:p>
            <a:p>
              <a:r>
                <a:rPr lang="en-US" sz="800" dirty="0">
                  <a:solidFill>
                    <a:srgbClr val="0A7E42"/>
                  </a:solidFill>
                  <a:latin typeface="Cabin" panose="020B0604020202020204" charset="0"/>
                </a:rPr>
                <a:t>16 Layers: </a:t>
              </a:r>
              <a:r>
                <a:rPr lang="en-US" sz="800" dirty="0"/>
                <a:t>3×(</a:t>
              </a:r>
              <a:r>
                <a:rPr lang="en-US" sz="800" dirty="0" err="1"/>
                <a:t>Depthwise</a:t>
              </a:r>
              <a:r>
                <a:rPr lang="en-US" sz="800" dirty="0"/>
                <a:t> + Pointwise + BN + </a:t>
              </a:r>
              <a:r>
                <a:rPr lang="en-US" sz="800" dirty="0" err="1"/>
                <a:t>ReLU</a:t>
              </a:r>
              <a:r>
                <a:rPr lang="en-US" sz="800" dirty="0"/>
                <a:t>) + </a:t>
              </a:r>
              <a:r>
                <a:rPr lang="en-US" sz="800" dirty="0" err="1"/>
                <a:t>AdaptiveAvgPool</a:t>
              </a:r>
              <a:r>
                <a:rPr lang="en-US" sz="800" dirty="0"/>
                <a:t> + Flatten + FC + Output Layer (</a:t>
              </a:r>
              <a:r>
                <a:rPr lang="en-US" sz="800" dirty="0" err="1"/>
                <a:t>Softmax</a:t>
              </a:r>
              <a:r>
                <a:rPr lang="en-US" sz="800" dirty="0"/>
                <a:t>)</a:t>
              </a:r>
              <a:endParaRPr lang="en-US" sz="800" dirty="0">
                <a:latin typeface="Cabin" panose="020B0604020202020204" charset="0"/>
              </a:endParaRPr>
            </a:p>
          </p:txBody>
        </p:sp>
        <p:cxnSp>
          <p:nvCxnSpPr>
            <p:cNvPr id="104" name="Straight Arrow Connector 103">
              <a:extLst>
                <a:ext uri="{FF2B5EF4-FFF2-40B4-BE49-F238E27FC236}">
                  <a16:creationId xmlns:a16="http://schemas.microsoft.com/office/drawing/2014/main" id="{4FE64C9D-E606-7342-C55F-4300338EF555}"/>
                </a:ext>
              </a:extLst>
            </p:cNvPr>
            <p:cNvCxnSpPr>
              <a:cxnSpLocks/>
              <a:stCxn id="32" idx="2"/>
              <a:endCxn id="33" idx="0"/>
            </p:cNvCxnSpPr>
            <p:nvPr/>
          </p:nvCxnSpPr>
          <p:spPr>
            <a:xfrm flipH="1">
              <a:off x="9052650" y="3353284"/>
              <a:ext cx="1" cy="357414"/>
            </a:xfrm>
            <a:prstGeom prst="straightConnector1">
              <a:avLst/>
            </a:prstGeom>
            <a:ln w="19050"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07" name="Straight Arrow Connector 106">
              <a:extLst>
                <a:ext uri="{FF2B5EF4-FFF2-40B4-BE49-F238E27FC236}">
                  <a16:creationId xmlns:a16="http://schemas.microsoft.com/office/drawing/2014/main" id="{0E89E760-0790-2951-57A0-F1B0EA698F96}"/>
                </a:ext>
              </a:extLst>
            </p:cNvPr>
            <p:cNvCxnSpPr>
              <a:cxnSpLocks/>
              <a:stCxn id="33" idx="2"/>
              <a:endCxn id="34" idx="0"/>
            </p:cNvCxnSpPr>
            <p:nvPr/>
          </p:nvCxnSpPr>
          <p:spPr>
            <a:xfrm>
              <a:off x="9052650" y="4233415"/>
              <a:ext cx="2" cy="357414"/>
            </a:xfrm>
            <a:prstGeom prst="straightConnector1">
              <a:avLst/>
            </a:prstGeom>
            <a:ln w="19050"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10" name="Straight Arrow Connector 109">
              <a:extLst>
                <a:ext uri="{FF2B5EF4-FFF2-40B4-BE49-F238E27FC236}">
                  <a16:creationId xmlns:a16="http://schemas.microsoft.com/office/drawing/2014/main" id="{D9416F0C-9620-56D6-3FAF-53A78B881253}"/>
                </a:ext>
              </a:extLst>
            </p:cNvPr>
            <p:cNvCxnSpPr>
              <a:cxnSpLocks/>
              <a:stCxn id="34" idx="2"/>
              <a:endCxn id="35" idx="0"/>
            </p:cNvCxnSpPr>
            <p:nvPr/>
          </p:nvCxnSpPr>
          <p:spPr>
            <a:xfrm>
              <a:off x="9052652" y="5113546"/>
              <a:ext cx="1" cy="357414"/>
            </a:xfrm>
            <a:prstGeom prst="straightConnector1">
              <a:avLst/>
            </a:prstGeom>
            <a:ln w="19050"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13" name="Straight Arrow Connector 112">
              <a:extLst>
                <a:ext uri="{FF2B5EF4-FFF2-40B4-BE49-F238E27FC236}">
                  <a16:creationId xmlns:a16="http://schemas.microsoft.com/office/drawing/2014/main" id="{4E36DC14-780B-E8E3-E147-18873D3D17AF}"/>
                </a:ext>
              </a:extLst>
            </p:cNvPr>
            <p:cNvCxnSpPr>
              <a:cxnSpLocks/>
              <a:stCxn id="35" idx="2"/>
              <a:endCxn id="36" idx="0"/>
            </p:cNvCxnSpPr>
            <p:nvPr/>
          </p:nvCxnSpPr>
          <p:spPr>
            <a:xfrm flipH="1">
              <a:off x="9052651" y="5739566"/>
              <a:ext cx="2" cy="357414"/>
            </a:xfrm>
            <a:prstGeom prst="straightConnector1">
              <a:avLst/>
            </a:prstGeom>
            <a:ln w="19050"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16" name="Straight Arrow Connector 115">
              <a:extLst>
                <a:ext uri="{FF2B5EF4-FFF2-40B4-BE49-F238E27FC236}">
                  <a16:creationId xmlns:a16="http://schemas.microsoft.com/office/drawing/2014/main" id="{3C51CDCC-58AA-0E02-8CFE-D41DE3A20DAD}"/>
                </a:ext>
              </a:extLst>
            </p:cNvPr>
            <p:cNvCxnSpPr>
              <a:cxnSpLocks/>
              <a:stCxn id="36" idx="2"/>
              <a:endCxn id="37" idx="0"/>
            </p:cNvCxnSpPr>
            <p:nvPr/>
          </p:nvCxnSpPr>
          <p:spPr>
            <a:xfrm>
              <a:off x="9052651" y="6365586"/>
              <a:ext cx="1" cy="357414"/>
            </a:xfrm>
            <a:prstGeom prst="straightConnector1">
              <a:avLst/>
            </a:prstGeom>
            <a:ln w="19050"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19" name="Straight Arrow Connector 118">
              <a:extLst>
                <a:ext uri="{FF2B5EF4-FFF2-40B4-BE49-F238E27FC236}">
                  <a16:creationId xmlns:a16="http://schemas.microsoft.com/office/drawing/2014/main" id="{ECFEFB61-B985-F241-F68A-9454F287A52E}"/>
                </a:ext>
              </a:extLst>
            </p:cNvPr>
            <p:cNvCxnSpPr>
              <a:cxnSpLocks/>
              <a:stCxn id="37" idx="2"/>
              <a:endCxn id="38" idx="0"/>
            </p:cNvCxnSpPr>
            <p:nvPr/>
          </p:nvCxnSpPr>
          <p:spPr>
            <a:xfrm>
              <a:off x="9052652" y="6991606"/>
              <a:ext cx="1" cy="357411"/>
            </a:xfrm>
            <a:prstGeom prst="straightConnector1">
              <a:avLst/>
            </a:prstGeom>
            <a:ln w="19050"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pSp>
      <p:grpSp>
        <p:nvGrpSpPr>
          <p:cNvPr id="190" name="Group 189">
            <a:extLst>
              <a:ext uri="{FF2B5EF4-FFF2-40B4-BE49-F238E27FC236}">
                <a16:creationId xmlns:a16="http://schemas.microsoft.com/office/drawing/2014/main" id="{B13B019A-9605-B8B9-1B71-245B86665FD5}"/>
              </a:ext>
            </a:extLst>
          </p:cNvPr>
          <p:cNvGrpSpPr/>
          <p:nvPr/>
        </p:nvGrpSpPr>
        <p:grpSpPr>
          <a:xfrm>
            <a:off x="10867193" y="1395481"/>
            <a:ext cx="3132005" cy="6220524"/>
            <a:chOff x="10867193" y="1395481"/>
            <a:chExt cx="3132005" cy="6220524"/>
          </a:xfrm>
        </p:grpSpPr>
        <p:sp>
          <p:nvSpPr>
            <p:cNvPr id="40" name="Rectangle: Rounded Corners 39">
              <a:extLst>
                <a:ext uri="{FF2B5EF4-FFF2-40B4-BE49-F238E27FC236}">
                  <a16:creationId xmlns:a16="http://schemas.microsoft.com/office/drawing/2014/main" id="{A9587802-8260-50E1-CE44-8F251F760EAD}"/>
                </a:ext>
              </a:extLst>
            </p:cNvPr>
            <p:cNvSpPr/>
            <p:nvPr/>
          </p:nvSpPr>
          <p:spPr>
            <a:xfrm>
              <a:off x="10867193" y="2234798"/>
              <a:ext cx="3132000" cy="268606"/>
            </a:xfrm>
            <a:prstGeom prst="roundRect">
              <a:avLst/>
            </a:prstGeom>
            <a:solidFill>
              <a:srgbClr val="A9D18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dirty="0"/>
                <a:t>Input (Image size: 224 × 224 × 3)</a:t>
              </a:r>
            </a:p>
          </p:txBody>
        </p:sp>
        <p:sp>
          <p:nvSpPr>
            <p:cNvPr id="41" name="Rectangle: Rounded Corners 40">
              <a:extLst>
                <a:ext uri="{FF2B5EF4-FFF2-40B4-BE49-F238E27FC236}">
                  <a16:creationId xmlns:a16="http://schemas.microsoft.com/office/drawing/2014/main" id="{C1D47440-0A81-F6A4-6BB6-34104E9CDA54}"/>
                </a:ext>
              </a:extLst>
            </p:cNvPr>
            <p:cNvSpPr/>
            <p:nvPr/>
          </p:nvSpPr>
          <p:spPr>
            <a:xfrm>
              <a:off x="10867196" y="2689044"/>
              <a:ext cx="3132000" cy="323564"/>
            </a:xfrm>
            <a:prstGeom prst="roundRect">
              <a:avLst/>
            </a:prstGeom>
            <a:solidFill>
              <a:srgbClr val="0A7E4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900" dirty="0"/>
                <a:t>Encoder Block 1</a:t>
              </a:r>
            </a:p>
            <a:p>
              <a:r>
                <a:rPr lang="en-US" sz="900" dirty="0"/>
                <a:t>Conv2D (3→32) → </a:t>
              </a:r>
              <a:r>
                <a:rPr lang="en-US" sz="900" dirty="0" err="1"/>
                <a:t>BatchNorm</a:t>
              </a:r>
              <a:r>
                <a:rPr lang="en-US" sz="900" dirty="0"/>
                <a:t> → </a:t>
              </a:r>
              <a:r>
                <a:rPr lang="en-US" sz="900" dirty="0" err="1"/>
                <a:t>ReLU</a:t>
              </a:r>
              <a:r>
                <a:rPr lang="en-US" sz="900" dirty="0"/>
                <a:t> → </a:t>
              </a:r>
              <a:r>
                <a:rPr lang="en-US" sz="900" dirty="0" err="1"/>
                <a:t>MaxPool</a:t>
              </a:r>
              <a:r>
                <a:rPr lang="en-US" sz="900" dirty="0"/>
                <a:t> (2×2)</a:t>
              </a:r>
            </a:p>
          </p:txBody>
        </p:sp>
        <p:sp>
          <p:nvSpPr>
            <p:cNvPr id="42" name="Rectangle: Rounded Corners 41">
              <a:extLst>
                <a:ext uri="{FF2B5EF4-FFF2-40B4-BE49-F238E27FC236}">
                  <a16:creationId xmlns:a16="http://schemas.microsoft.com/office/drawing/2014/main" id="{747163E9-FB5F-E36D-2F3F-AF5E741AB3BE}"/>
                </a:ext>
              </a:extLst>
            </p:cNvPr>
            <p:cNvSpPr/>
            <p:nvPr/>
          </p:nvSpPr>
          <p:spPr>
            <a:xfrm>
              <a:off x="10867195" y="3198248"/>
              <a:ext cx="3132000" cy="325318"/>
            </a:xfrm>
            <a:prstGeom prst="roundRect">
              <a:avLst/>
            </a:prstGeom>
            <a:solidFill>
              <a:srgbClr val="0A7E4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900" dirty="0"/>
                <a:t>Encoder Block 2</a:t>
              </a:r>
            </a:p>
            <a:p>
              <a:r>
                <a:rPr lang="en-US" sz="900" dirty="0"/>
                <a:t>Conv2D (32→64) → </a:t>
              </a:r>
              <a:r>
                <a:rPr lang="en-US" sz="900" dirty="0" err="1"/>
                <a:t>BatchNorm</a:t>
              </a:r>
              <a:r>
                <a:rPr lang="en-US" sz="900" dirty="0"/>
                <a:t> → </a:t>
              </a:r>
              <a:r>
                <a:rPr lang="en-US" sz="900" dirty="0" err="1"/>
                <a:t>ReLU</a:t>
              </a:r>
              <a:r>
                <a:rPr lang="en-US" sz="900" dirty="0"/>
                <a:t> → </a:t>
              </a:r>
              <a:r>
                <a:rPr lang="en-US" sz="900" dirty="0" err="1"/>
                <a:t>MaxPool</a:t>
              </a:r>
              <a:r>
                <a:rPr lang="en-US" sz="900" dirty="0"/>
                <a:t> (2×2)</a:t>
              </a:r>
            </a:p>
          </p:txBody>
        </p:sp>
        <p:sp>
          <p:nvSpPr>
            <p:cNvPr id="43" name="Rectangle: Rounded Corners 42">
              <a:extLst>
                <a:ext uri="{FF2B5EF4-FFF2-40B4-BE49-F238E27FC236}">
                  <a16:creationId xmlns:a16="http://schemas.microsoft.com/office/drawing/2014/main" id="{E9C807D9-9A71-DC06-E18E-DCA6F386D966}"/>
                </a:ext>
              </a:extLst>
            </p:cNvPr>
            <p:cNvSpPr/>
            <p:nvPr/>
          </p:nvSpPr>
          <p:spPr>
            <a:xfrm>
              <a:off x="10867197" y="3709206"/>
              <a:ext cx="3132000" cy="323564"/>
            </a:xfrm>
            <a:prstGeom prst="roundRect">
              <a:avLst/>
            </a:prstGeom>
            <a:solidFill>
              <a:srgbClr val="0A7E4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900" dirty="0"/>
                <a:t>Encoder Block 3</a:t>
              </a:r>
            </a:p>
            <a:p>
              <a:r>
                <a:rPr lang="en-US" sz="900" dirty="0"/>
                <a:t>Conv2D (64→128) → </a:t>
              </a:r>
              <a:r>
                <a:rPr lang="en-US" sz="900" dirty="0" err="1"/>
                <a:t>BatchNorm</a:t>
              </a:r>
              <a:r>
                <a:rPr lang="en-US" sz="900" dirty="0"/>
                <a:t> → </a:t>
              </a:r>
              <a:r>
                <a:rPr lang="en-US" sz="900" dirty="0" err="1"/>
                <a:t>ReLU</a:t>
              </a:r>
              <a:r>
                <a:rPr lang="en-US" sz="900" dirty="0"/>
                <a:t> → </a:t>
              </a:r>
              <a:r>
                <a:rPr lang="en-US" sz="900" dirty="0" err="1"/>
                <a:t>MaxPool</a:t>
              </a:r>
              <a:r>
                <a:rPr lang="en-US" sz="900" dirty="0"/>
                <a:t> (2×2)</a:t>
              </a:r>
            </a:p>
          </p:txBody>
        </p:sp>
        <p:sp>
          <p:nvSpPr>
            <p:cNvPr id="44" name="Rectangle: Rounded Corners 43">
              <a:extLst>
                <a:ext uri="{FF2B5EF4-FFF2-40B4-BE49-F238E27FC236}">
                  <a16:creationId xmlns:a16="http://schemas.microsoft.com/office/drawing/2014/main" id="{7C52C8EF-BB08-FF41-B164-EE826FC1FBD1}"/>
                </a:ext>
              </a:extLst>
            </p:cNvPr>
            <p:cNvSpPr/>
            <p:nvPr/>
          </p:nvSpPr>
          <p:spPr>
            <a:xfrm>
              <a:off x="10867195" y="5498575"/>
              <a:ext cx="3132000" cy="268606"/>
            </a:xfrm>
            <a:prstGeom prst="roundRect">
              <a:avLst/>
            </a:prstGeom>
            <a:solidFill>
              <a:srgbClr val="A9D18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a:t>Adaptive Average Pooling (1×1)</a:t>
              </a:r>
              <a:endParaRPr lang="en-US" sz="900" dirty="0"/>
            </a:p>
          </p:txBody>
        </p:sp>
        <p:sp>
          <p:nvSpPr>
            <p:cNvPr id="45" name="Rectangle: Rounded Corners 44">
              <a:extLst>
                <a:ext uri="{FF2B5EF4-FFF2-40B4-BE49-F238E27FC236}">
                  <a16:creationId xmlns:a16="http://schemas.microsoft.com/office/drawing/2014/main" id="{BD55406A-DBBF-3F5B-31AC-DDBFF96B50D7}"/>
                </a:ext>
              </a:extLst>
            </p:cNvPr>
            <p:cNvSpPr/>
            <p:nvPr/>
          </p:nvSpPr>
          <p:spPr>
            <a:xfrm>
              <a:off x="10867198" y="5952821"/>
              <a:ext cx="3132000" cy="268606"/>
            </a:xfrm>
            <a:prstGeom prst="roundRect">
              <a:avLst/>
            </a:prstGeom>
            <a:solidFill>
              <a:srgbClr val="A9D18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dirty="0"/>
                <a:t>Flatten</a:t>
              </a:r>
            </a:p>
          </p:txBody>
        </p:sp>
        <p:sp>
          <p:nvSpPr>
            <p:cNvPr id="46" name="Rectangle: Rounded Corners 45">
              <a:extLst>
                <a:ext uri="{FF2B5EF4-FFF2-40B4-BE49-F238E27FC236}">
                  <a16:creationId xmlns:a16="http://schemas.microsoft.com/office/drawing/2014/main" id="{2E871937-1EEF-78D0-6376-0AB75DCF978A}"/>
                </a:ext>
              </a:extLst>
            </p:cNvPr>
            <p:cNvSpPr/>
            <p:nvPr/>
          </p:nvSpPr>
          <p:spPr>
            <a:xfrm>
              <a:off x="10867195" y="6893151"/>
              <a:ext cx="3132000" cy="268606"/>
            </a:xfrm>
            <a:prstGeom prst="roundRect">
              <a:avLst/>
            </a:prstGeom>
            <a:solidFill>
              <a:srgbClr val="0A7E4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dirty="0"/>
                <a:t>Fully Connected (Linear: 128 → 2)</a:t>
              </a:r>
            </a:p>
          </p:txBody>
        </p:sp>
        <p:sp>
          <p:nvSpPr>
            <p:cNvPr id="47" name="Rectangle: Rounded Corners 46">
              <a:extLst>
                <a:ext uri="{FF2B5EF4-FFF2-40B4-BE49-F238E27FC236}">
                  <a16:creationId xmlns:a16="http://schemas.microsoft.com/office/drawing/2014/main" id="{65937C41-3E92-4217-5807-4CAAC6D34AD0}"/>
                </a:ext>
              </a:extLst>
            </p:cNvPr>
            <p:cNvSpPr/>
            <p:nvPr/>
          </p:nvSpPr>
          <p:spPr>
            <a:xfrm>
              <a:off x="10867198" y="7347399"/>
              <a:ext cx="3132000" cy="268606"/>
            </a:xfrm>
            <a:prstGeom prst="roundRect">
              <a:avLst/>
            </a:prstGeom>
            <a:solidFill>
              <a:srgbClr val="A9D18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dirty="0"/>
                <a:t>Output Layer (</a:t>
              </a:r>
              <a:r>
                <a:rPr lang="en-US" sz="900" dirty="0" err="1"/>
                <a:t>Softmax</a:t>
              </a:r>
              <a:r>
                <a:rPr lang="en-US" sz="900" dirty="0"/>
                <a:t> for 2 classes: Benign / Malignant)</a:t>
              </a:r>
            </a:p>
          </p:txBody>
        </p:sp>
        <p:cxnSp>
          <p:nvCxnSpPr>
            <p:cNvPr id="48" name="Straight Arrow Connector 47">
              <a:extLst>
                <a:ext uri="{FF2B5EF4-FFF2-40B4-BE49-F238E27FC236}">
                  <a16:creationId xmlns:a16="http://schemas.microsoft.com/office/drawing/2014/main" id="{E49F1082-87E5-2CE4-8F01-1BD6D4B2E1B7}"/>
                </a:ext>
              </a:extLst>
            </p:cNvPr>
            <p:cNvCxnSpPr>
              <a:cxnSpLocks/>
              <a:stCxn id="40" idx="2"/>
              <a:endCxn id="41" idx="0"/>
            </p:cNvCxnSpPr>
            <p:nvPr/>
          </p:nvCxnSpPr>
          <p:spPr>
            <a:xfrm>
              <a:off x="12433193" y="2503404"/>
              <a:ext cx="3" cy="185640"/>
            </a:xfrm>
            <a:prstGeom prst="straightConnector1">
              <a:avLst/>
            </a:prstGeom>
            <a:ln w="19050"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02" name="TextBox 101">
              <a:extLst>
                <a:ext uri="{FF2B5EF4-FFF2-40B4-BE49-F238E27FC236}">
                  <a16:creationId xmlns:a16="http://schemas.microsoft.com/office/drawing/2014/main" id="{D2DCFDC5-7175-4C50-F24C-AA8E720E7EB0}"/>
                </a:ext>
              </a:extLst>
            </p:cNvPr>
            <p:cNvSpPr txBox="1"/>
            <p:nvPr/>
          </p:nvSpPr>
          <p:spPr>
            <a:xfrm>
              <a:off x="10867198" y="1395481"/>
              <a:ext cx="3131997" cy="738664"/>
            </a:xfrm>
            <a:prstGeom prst="rect">
              <a:avLst/>
            </a:prstGeom>
            <a:noFill/>
          </p:spPr>
          <p:txBody>
            <a:bodyPr wrap="square">
              <a:spAutoFit/>
            </a:bodyPr>
            <a:lstStyle/>
            <a:p>
              <a:pPr algn="ctr"/>
              <a:r>
                <a:rPr lang="en-US" dirty="0" err="1">
                  <a:solidFill>
                    <a:srgbClr val="0A7E42"/>
                  </a:solidFill>
                  <a:latin typeface="Unbounded" pitchFamily="34" charset="0"/>
                </a:rPr>
                <a:t>UNetClassifier</a:t>
              </a:r>
              <a:endParaRPr lang="en-US" dirty="0">
                <a:solidFill>
                  <a:srgbClr val="0A7E42"/>
                </a:solidFill>
                <a:latin typeface="Unbounded" pitchFamily="34" charset="0"/>
              </a:endParaRPr>
            </a:p>
            <a:p>
              <a:r>
                <a:rPr lang="en-US" sz="800" dirty="0">
                  <a:solidFill>
                    <a:srgbClr val="0A7E42"/>
                  </a:solidFill>
                  <a:latin typeface="Cabin" panose="020B0604020202020204" charset="0"/>
                </a:rPr>
                <a:t>29 Layers: </a:t>
              </a:r>
              <a:r>
                <a:rPr lang="en-US" sz="800" dirty="0"/>
                <a:t>4×(Conv + BN + </a:t>
              </a:r>
              <a:r>
                <a:rPr lang="en-US" sz="800" dirty="0" err="1"/>
                <a:t>ReLU</a:t>
              </a:r>
              <a:r>
                <a:rPr lang="en-US" sz="800" dirty="0"/>
                <a:t> + </a:t>
              </a:r>
              <a:r>
                <a:rPr lang="en-US" sz="800" dirty="0" err="1"/>
                <a:t>MaxPool</a:t>
              </a:r>
              <a:r>
                <a:rPr lang="en-US" sz="800" dirty="0"/>
                <a:t>) + </a:t>
              </a:r>
              <a:r>
                <a:rPr lang="en-US" sz="800" dirty="0" err="1"/>
                <a:t>ResidualBlock</a:t>
              </a:r>
              <a:r>
                <a:rPr lang="en-US" sz="800" dirty="0"/>
                <a:t>(2×Conv + 2×BN + 2×ReLU) + </a:t>
              </a:r>
              <a:r>
                <a:rPr lang="en-US" sz="800" dirty="0" err="1"/>
                <a:t>AdaptiveAvgPool</a:t>
              </a:r>
              <a:r>
                <a:rPr lang="en-US" sz="800" dirty="0"/>
                <a:t> + Flatten + 2×FC + </a:t>
              </a:r>
              <a:r>
                <a:rPr lang="en-US" sz="800" dirty="0" err="1"/>
                <a:t>ReLU</a:t>
              </a:r>
              <a:r>
                <a:rPr lang="en-US" sz="800" dirty="0"/>
                <a:t> + Dropout + Output Layer (</a:t>
              </a:r>
              <a:r>
                <a:rPr lang="en-US" sz="800" dirty="0" err="1"/>
                <a:t>Softmax</a:t>
              </a:r>
              <a:r>
                <a:rPr lang="en-US" sz="800" dirty="0"/>
                <a:t>)</a:t>
              </a:r>
            </a:p>
          </p:txBody>
        </p:sp>
        <p:sp>
          <p:nvSpPr>
            <p:cNvPr id="125" name="Rectangle: Rounded Corners 124">
              <a:extLst>
                <a:ext uri="{FF2B5EF4-FFF2-40B4-BE49-F238E27FC236}">
                  <a16:creationId xmlns:a16="http://schemas.microsoft.com/office/drawing/2014/main" id="{06EB3364-133D-9D16-D018-63B737EE6B6D}"/>
                </a:ext>
              </a:extLst>
            </p:cNvPr>
            <p:cNvSpPr/>
            <p:nvPr/>
          </p:nvSpPr>
          <p:spPr>
            <a:xfrm>
              <a:off x="10867195" y="4218410"/>
              <a:ext cx="3132000" cy="315996"/>
            </a:xfrm>
            <a:prstGeom prst="roundRect">
              <a:avLst/>
            </a:prstGeom>
            <a:solidFill>
              <a:srgbClr val="0A7E4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900" dirty="0"/>
                <a:t>Encoder Block 4</a:t>
              </a:r>
            </a:p>
            <a:p>
              <a:r>
                <a:rPr lang="en-US" sz="900" dirty="0"/>
                <a:t> Conv2D (128→256) → </a:t>
              </a:r>
              <a:r>
                <a:rPr lang="en-US" sz="900" dirty="0" err="1"/>
                <a:t>BatchNorm</a:t>
              </a:r>
              <a:r>
                <a:rPr lang="en-US" sz="900" dirty="0"/>
                <a:t> → </a:t>
              </a:r>
              <a:r>
                <a:rPr lang="en-US" sz="900" dirty="0" err="1"/>
                <a:t>ReLU</a:t>
              </a:r>
              <a:r>
                <a:rPr lang="en-US" sz="900" dirty="0"/>
                <a:t> → </a:t>
              </a:r>
              <a:r>
                <a:rPr lang="en-US" sz="900" dirty="0" err="1"/>
                <a:t>MaxPool</a:t>
              </a:r>
              <a:r>
                <a:rPr lang="en-US" sz="900" dirty="0"/>
                <a:t> (2×2)</a:t>
              </a:r>
            </a:p>
          </p:txBody>
        </p:sp>
        <p:sp>
          <p:nvSpPr>
            <p:cNvPr id="126" name="Rectangle: Rounded Corners 125">
              <a:extLst>
                <a:ext uri="{FF2B5EF4-FFF2-40B4-BE49-F238E27FC236}">
                  <a16:creationId xmlns:a16="http://schemas.microsoft.com/office/drawing/2014/main" id="{FC0CACB5-1EA5-6664-ADD5-132F1232E84D}"/>
                </a:ext>
              </a:extLst>
            </p:cNvPr>
            <p:cNvSpPr/>
            <p:nvPr/>
          </p:nvSpPr>
          <p:spPr>
            <a:xfrm>
              <a:off x="10867198" y="4720046"/>
              <a:ext cx="3132000" cy="592889"/>
            </a:xfrm>
            <a:prstGeom prst="roundRect">
              <a:avLst/>
            </a:prstGeom>
            <a:solidFill>
              <a:srgbClr val="0A7E4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900" dirty="0"/>
                <a:t>Residual Block</a:t>
              </a:r>
            </a:p>
            <a:p>
              <a:r>
                <a:rPr lang="en-US" sz="900" dirty="0"/>
                <a:t>├ Conv2D (256→256) → </a:t>
              </a:r>
              <a:r>
                <a:rPr lang="en-US" sz="900" dirty="0" err="1"/>
                <a:t>BatchNorm</a:t>
              </a:r>
              <a:r>
                <a:rPr lang="en-US" sz="900" dirty="0"/>
                <a:t> → </a:t>
              </a:r>
              <a:r>
                <a:rPr lang="en-US" sz="900" dirty="0" err="1"/>
                <a:t>ReLU</a:t>
              </a:r>
              <a:endParaRPr lang="en-US" sz="900" dirty="0"/>
            </a:p>
            <a:p>
              <a:r>
                <a:rPr lang="en-US" sz="900" dirty="0"/>
                <a:t> └─ Conv2D (256→256) → </a:t>
              </a:r>
              <a:r>
                <a:rPr lang="en-US" sz="900" dirty="0" err="1"/>
                <a:t>BatchNorm</a:t>
              </a:r>
              <a:endParaRPr lang="en-US" sz="900" dirty="0"/>
            </a:p>
            <a:p>
              <a:r>
                <a:rPr lang="en-US" sz="900" dirty="0"/>
                <a:t>  → Element-wise Add (Residual Connection) → </a:t>
              </a:r>
              <a:r>
                <a:rPr lang="en-US" sz="900" dirty="0" err="1"/>
                <a:t>ReLU</a:t>
              </a:r>
              <a:endParaRPr lang="en-US" sz="900" dirty="0"/>
            </a:p>
          </p:txBody>
        </p:sp>
        <p:sp>
          <p:nvSpPr>
            <p:cNvPr id="127" name="Rectangle: Rounded Corners 126">
              <a:extLst>
                <a:ext uri="{FF2B5EF4-FFF2-40B4-BE49-F238E27FC236}">
                  <a16:creationId xmlns:a16="http://schemas.microsoft.com/office/drawing/2014/main" id="{65B766E3-ED4F-38BA-1256-D80125CE9C08}"/>
                </a:ext>
              </a:extLst>
            </p:cNvPr>
            <p:cNvSpPr/>
            <p:nvPr/>
          </p:nvSpPr>
          <p:spPr>
            <a:xfrm>
              <a:off x="10867198" y="6407067"/>
              <a:ext cx="3132000" cy="300444"/>
            </a:xfrm>
            <a:prstGeom prst="roundRect">
              <a:avLst/>
            </a:prstGeom>
            <a:solidFill>
              <a:srgbClr val="0A7E4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900" dirty="0"/>
                <a:t>Fully Connected Block </a:t>
              </a:r>
            </a:p>
            <a:p>
              <a:r>
                <a:rPr lang="en-US" sz="900" dirty="0"/>
                <a:t>(Linear: 256 → 128) → </a:t>
              </a:r>
              <a:r>
                <a:rPr lang="en-US" sz="900" dirty="0" err="1"/>
                <a:t>ReLU</a:t>
              </a:r>
              <a:r>
                <a:rPr lang="en-US" sz="900" dirty="0"/>
                <a:t> → Dropout(0.5)</a:t>
              </a:r>
            </a:p>
          </p:txBody>
        </p:sp>
        <p:cxnSp>
          <p:nvCxnSpPr>
            <p:cNvPr id="128" name="Straight Arrow Connector 127">
              <a:extLst>
                <a:ext uri="{FF2B5EF4-FFF2-40B4-BE49-F238E27FC236}">
                  <a16:creationId xmlns:a16="http://schemas.microsoft.com/office/drawing/2014/main" id="{5ACE1A1C-027F-2128-145C-9E75653B96C8}"/>
                </a:ext>
              </a:extLst>
            </p:cNvPr>
            <p:cNvCxnSpPr>
              <a:cxnSpLocks/>
              <a:stCxn id="41" idx="2"/>
              <a:endCxn id="42" idx="0"/>
            </p:cNvCxnSpPr>
            <p:nvPr/>
          </p:nvCxnSpPr>
          <p:spPr>
            <a:xfrm flipH="1">
              <a:off x="12433195" y="3012608"/>
              <a:ext cx="1" cy="185640"/>
            </a:xfrm>
            <a:prstGeom prst="straightConnector1">
              <a:avLst/>
            </a:prstGeom>
            <a:ln w="19050"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31" name="Straight Arrow Connector 130">
              <a:extLst>
                <a:ext uri="{FF2B5EF4-FFF2-40B4-BE49-F238E27FC236}">
                  <a16:creationId xmlns:a16="http://schemas.microsoft.com/office/drawing/2014/main" id="{D5C91844-4FE0-7F79-8CFE-6FF180F9067B}"/>
                </a:ext>
              </a:extLst>
            </p:cNvPr>
            <p:cNvCxnSpPr>
              <a:cxnSpLocks/>
              <a:stCxn id="42" idx="2"/>
              <a:endCxn id="43" idx="0"/>
            </p:cNvCxnSpPr>
            <p:nvPr/>
          </p:nvCxnSpPr>
          <p:spPr>
            <a:xfrm>
              <a:off x="12433195" y="3523566"/>
              <a:ext cx="2" cy="185640"/>
            </a:xfrm>
            <a:prstGeom prst="straightConnector1">
              <a:avLst/>
            </a:prstGeom>
            <a:ln w="19050"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34" name="Straight Arrow Connector 133">
              <a:extLst>
                <a:ext uri="{FF2B5EF4-FFF2-40B4-BE49-F238E27FC236}">
                  <a16:creationId xmlns:a16="http://schemas.microsoft.com/office/drawing/2014/main" id="{DF4FFA29-D30D-25D0-CF51-6C958B17D4B7}"/>
                </a:ext>
              </a:extLst>
            </p:cNvPr>
            <p:cNvCxnSpPr>
              <a:cxnSpLocks/>
              <a:stCxn id="43" idx="2"/>
              <a:endCxn id="125" idx="0"/>
            </p:cNvCxnSpPr>
            <p:nvPr/>
          </p:nvCxnSpPr>
          <p:spPr>
            <a:xfrm flipH="1">
              <a:off x="12433195" y="4032770"/>
              <a:ext cx="2" cy="185640"/>
            </a:xfrm>
            <a:prstGeom prst="straightConnector1">
              <a:avLst/>
            </a:prstGeom>
            <a:ln w="19050"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37" name="Straight Arrow Connector 136">
              <a:extLst>
                <a:ext uri="{FF2B5EF4-FFF2-40B4-BE49-F238E27FC236}">
                  <a16:creationId xmlns:a16="http://schemas.microsoft.com/office/drawing/2014/main" id="{5E7DF359-51DB-2EA6-108E-7E4D261110C6}"/>
                </a:ext>
              </a:extLst>
            </p:cNvPr>
            <p:cNvCxnSpPr>
              <a:cxnSpLocks/>
              <a:stCxn id="125" idx="2"/>
              <a:endCxn id="126" idx="0"/>
            </p:cNvCxnSpPr>
            <p:nvPr/>
          </p:nvCxnSpPr>
          <p:spPr>
            <a:xfrm>
              <a:off x="12433195" y="4534406"/>
              <a:ext cx="3" cy="185640"/>
            </a:xfrm>
            <a:prstGeom prst="straightConnector1">
              <a:avLst/>
            </a:prstGeom>
            <a:ln w="19050"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40" name="Straight Arrow Connector 139">
              <a:extLst>
                <a:ext uri="{FF2B5EF4-FFF2-40B4-BE49-F238E27FC236}">
                  <a16:creationId xmlns:a16="http://schemas.microsoft.com/office/drawing/2014/main" id="{254A07D8-D703-E2F8-E73A-A35F89E33F5F}"/>
                </a:ext>
              </a:extLst>
            </p:cNvPr>
            <p:cNvCxnSpPr>
              <a:cxnSpLocks/>
              <a:stCxn id="126" idx="2"/>
              <a:endCxn id="44" idx="0"/>
            </p:cNvCxnSpPr>
            <p:nvPr/>
          </p:nvCxnSpPr>
          <p:spPr>
            <a:xfrm flipH="1">
              <a:off x="12433195" y="5312935"/>
              <a:ext cx="3" cy="185640"/>
            </a:xfrm>
            <a:prstGeom prst="straightConnector1">
              <a:avLst/>
            </a:prstGeom>
            <a:ln w="19050"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43" name="Straight Arrow Connector 142">
              <a:extLst>
                <a:ext uri="{FF2B5EF4-FFF2-40B4-BE49-F238E27FC236}">
                  <a16:creationId xmlns:a16="http://schemas.microsoft.com/office/drawing/2014/main" id="{DB081C66-A2FA-AA97-2095-02647E017BF4}"/>
                </a:ext>
              </a:extLst>
            </p:cNvPr>
            <p:cNvCxnSpPr>
              <a:cxnSpLocks/>
              <a:stCxn id="44" idx="2"/>
              <a:endCxn id="45" idx="0"/>
            </p:cNvCxnSpPr>
            <p:nvPr/>
          </p:nvCxnSpPr>
          <p:spPr>
            <a:xfrm>
              <a:off x="12433195" y="5767181"/>
              <a:ext cx="3" cy="185640"/>
            </a:xfrm>
            <a:prstGeom prst="straightConnector1">
              <a:avLst/>
            </a:prstGeom>
            <a:ln w="19050"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46" name="Straight Arrow Connector 145">
              <a:extLst>
                <a:ext uri="{FF2B5EF4-FFF2-40B4-BE49-F238E27FC236}">
                  <a16:creationId xmlns:a16="http://schemas.microsoft.com/office/drawing/2014/main" id="{A8DFC177-C9F6-0738-70F3-D188278FF90A}"/>
                </a:ext>
              </a:extLst>
            </p:cNvPr>
            <p:cNvCxnSpPr>
              <a:cxnSpLocks/>
              <a:stCxn id="45" idx="2"/>
              <a:endCxn id="127" idx="0"/>
            </p:cNvCxnSpPr>
            <p:nvPr/>
          </p:nvCxnSpPr>
          <p:spPr>
            <a:xfrm>
              <a:off x="12433198" y="6221427"/>
              <a:ext cx="0" cy="185640"/>
            </a:xfrm>
            <a:prstGeom prst="straightConnector1">
              <a:avLst/>
            </a:prstGeom>
            <a:ln w="19050"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49" name="Straight Arrow Connector 148">
              <a:extLst>
                <a:ext uri="{FF2B5EF4-FFF2-40B4-BE49-F238E27FC236}">
                  <a16:creationId xmlns:a16="http://schemas.microsoft.com/office/drawing/2014/main" id="{9712CCFF-F102-66AE-C19F-1391D8AFEE16}"/>
                </a:ext>
              </a:extLst>
            </p:cNvPr>
            <p:cNvCxnSpPr>
              <a:cxnSpLocks/>
              <a:stCxn id="127" idx="2"/>
              <a:endCxn id="46" idx="0"/>
            </p:cNvCxnSpPr>
            <p:nvPr/>
          </p:nvCxnSpPr>
          <p:spPr>
            <a:xfrm flipH="1">
              <a:off x="12433195" y="6707511"/>
              <a:ext cx="3" cy="185640"/>
            </a:xfrm>
            <a:prstGeom prst="straightConnector1">
              <a:avLst/>
            </a:prstGeom>
            <a:ln w="19050"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52" name="Straight Arrow Connector 151">
              <a:extLst>
                <a:ext uri="{FF2B5EF4-FFF2-40B4-BE49-F238E27FC236}">
                  <a16:creationId xmlns:a16="http://schemas.microsoft.com/office/drawing/2014/main" id="{08D638E6-4B92-7E68-C6E4-C21827A547FA}"/>
                </a:ext>
              </a:extLst>
            </p:cNvPr>
            <p:cNvCxnSpPr>
              <a:cxnSpLocks/>
              <a:stCxn id="46" idx="2"/>
              <a:endCxn id="47" idx="0"/>
            </p:cNvCxnSpPr>
            <p:nvPr/>
          </p:nvCxnSpPr>
          <p:spPr>
            <a:xfrm>
              <a:off x="12433195" y="7161757"/>
              <a:ext cx="3" cy="185642"/>
            </a:xfrm>
            <a:prstGeom prst="straightConnector1">
              <a:avLst/>
            </a:prstGeom>
            <a:ln w="19050"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pSp>
      <p:sp>
        <p:nvSpPr>
          <p:cNvPr id="197" name="Text Placeholder 7">
            <a:extLst>
              <a:ext uri="{FF2B5EF4-FFF2-40B4-BE49-F238E27FC236}">
                <a16:creationId xmlns:a16="http://schemas.microsoft.com/office/drawing/2014/main" id="{C35D4E7A-1E21-4357-4189-EA5CAC9D742F}"/>
              </a:ext>
            </a:extLst>
          </p:cNvPr>
          <p:cNvSpPr txBox="1">
            <a:spLocks/>
          </p:cNvSpPr>
          <p:nvPr/>
        </p:nvSpPr>
        <p:spPr>
          <a:xfrm>
            <a:off x="588215" y="7826802"/>
            <a:ext cx="13493688" cy="167117"/>
          </a:xfrm>
          <a:prstGeom prst="rect">
            <a:avLst/>
          </a:prstGeom>
        </p:spPr>
        <p:txBody>
          <a:bodyPr vert="horz" wrap="square" lIns="0" tIns="0" rIns="0" bIns="0" rtlCol="0">
            <a:noAutofit/>
          </a:bodyPr>
          <a:lstStyle>
            <a:lvl1pPr marL="0" indent="0" algn="l" rtl="0" eaLnBrk="1" fontAlgn="base" hangingPunct="1">
              <a:lnSpc>
                <a:spcPct val="120000"/>
              </a:lnSpc>
              <a:spcBef>
                <a:spcPts val="0"/>
              </a:spcBef>
              <a:spcAft>
                <a:spcPct val="0"/>
              </a:spcAft>
              <a:buClr>
                <a:schemeClr val="tx1"/>
              </a:buClr>
              <a:buFont typeface="Arial" pitchFamily="34" charset="0"/>
              <a:buNone/>
              <a:defRPr sz="1020" b="0" cap="none" baseline="0">
                <a:solidFill>
                  <a:schemeClr val="tx1"/>
                </a:solidFill>
                <a:latin typeface="+mn-lt"/>
                <a:ea typeface="+mn-ea"/>
                <a:cs typeface="+mn-cs"/>
              </a:defRPr>
            </a:lvl1pPr>
            <a:lvl2pPr marL="329184" indent="-329184" algn="l" rtl="0" eaLnBrk="1" fontAlgn="base" hangingPunct="1">
              <a:lnSpc>
                <a:spcPct val="120000"/>
              </a:lnSpc>
              <a:spcBef>
                <a:spcPts val="0"/>
              </a:spcBef>
              <a:spcAft>
                <a:spcPct val="0"/>
              </a:spcAft>
              <a:buClr>
                <a:schemeClr val="tx1"/>
              </a:buClr>
              <a:buChar char="•"/>
              <a:defRPr sz="1920">
                <a:solidFill>
                  <a:schemeClr val="tx1"/>
                </a:solidFill>
                <a:latin typeface="+mn-lt"/>
              </a:defRPr>
            </a:lvl2pPr>
            <a:lvl3pPr marL="658368" indent="-329184" algn="l" rtl="0" eaLnBrk="1" fontAlgn="base" hangingPunct="1">
              <a:lnSpc>
                <a:spcPct val="120000"/>
              </a:lnSpc>
              <a:spcBef>
                <a:spcPts val="0"/>
              </a:spcBef>
              <a:spcAft>
                <a:spcPct val="0"/>
              </a:spcAft>
              <a:buClr>
                <a:schemeClr val="tx1"/>
              </a:buClr>
              <a:buChar char="•"/>
              <a:defRPr sz="1920">
                <a:solidFill>
                  <a:schemeClr val="tx1"/>
                </a:solidFill>
                <a:latin typeface="+mn-lt"/>
              </a:defRPr>
            </a:lvl3pPr>
            <a:lvl4pPr marL="987552" indent="-329184" algn="l" rtl="0" eaLnBrk="1" fontAlgn="base" hangingPunct="1">
              <a:lnSpc>
                <a:spcPct val="120000"/>
              </a:lnSpc>
              <a:spcBef>
                <a:spcPts val="0"/>
              </a:spcBef>
              <a:spcAft>
                <a:spcPct val="0"/>
              </a:spcAft>
              <a:buClr>
                <a:schemeClr val="tx1"/>
              </a:buClr>
              <a:buChar char="•"/>
              <a:defRPr sz="1920">
                <a:solidFill>
                  <a:schemeClr val="tx1"/>
                </a:solidFill>
                <a:latin typeface="+mn-lt"/>
              </a:defRPr>
            </a:lvl4pPr>
            <a:lvl5pPr marL="1316736" indent="-329184" algn="l" rtl="0" eaLnBrk="1" fontAlgn="base" hangingPunct="1">
              <a:lnSpc>
                <a:spcPct val="120000"/>
              </a:lnSpc>
              <a:spcBef>
                <a:spcPts val="0"/>
              </a:spcBef>
              <a:spcAft>
                <a:spcPct val="0"/>
              </a:spcAft>
              <a:buClr>
                <a:schemeClr val="tx1"/>
              </a:buClr>
              <a:buChar char="•"/>
              <a:defRPr sz="1920">
                <a:solidFill>
                  <a:schemeClr val="tx1"/>
                </a:solidFill>
                <a:latin typeface="+mn-lt"/>
              </a:defRPr>
            </a:lvl5pPr>
            <a:lvl6pPr marL="2370217" indent="-290231" algn="l" rtl="0" eaLnBrk="1" fontAlgn="base" hangingPunct="1">
              <a:spcBef>
                <a:spcPct val="30000"/>
              </a:spcBef>
              <a:spcAft>
                <a:spcPct val="0"/>
              </a:spcAft>
              <a:buChar char="•"/>
              <a:defRPr>
                <a:solidFill>
                  <a:srgbClr val="808080"/>
                </a:solidFill>
                <a:latin typeface="+mn-lt"/>
              </a:defRPr>
            </a:lvl6pPr>
            <a:lvl7pPr marL="3066772" indent="-290231" algn="l" rtl="0" eaLnBrk="1" fontAlgn="base" hangingPunct="1">
              <a:spcBef>
                <a:spcPct val="30000"/>
              </a:spcBef>
              <a:spcAft>
                <a:spcPct val="0"/>
              </a:spcAft>
              <a:buChar char="•"/>
              <a:defRPr>
                <a:solidFill>
                  <a:srgbClr val="808080"/>
                </a:solidFill>
                <a:latin typeface="+mn-lt"/>
              </a:defRPr>
            </a:lvl7pPr>
            <a:lvl8pPr marL="3763325" indent="-290231" algn="l" rtl="0" eaLnBrk="1" fontAlgn="base" hangingPunct="1">
              <a:spcBef>
                <a:spcPct val="30000"/>
              </a:spcBef>
              <a:spcAft>
                <a:spcPct val="0"/>
              </a:spcAft>
              <a:buChar char="•"/>
              <a:defRPr>
                <a:solidFill>
                  <a:srgbClr val="808080"/>
                </a:solidFill>
                <a:latin typeface="+mn-lt"/>
              </a:defRPr>
            </a:lvl8pPr>
            <a:lvl9pPr marL="4459879" indent="-290231" algn="l" rtl="0" eaLnBrk="1" fontAlgn="base" hangingPunct="1">
              <a:spcBef>
                <a:spcPct val="30000"/>
              </a:spcBef>
              <a:spcAft>
                <a:spcPct val="0"/>
              </a:spcAft>
              <a:buChar char="•"/>
              <a:defRPr>
                <a:solidFill>
                  <a:srgbClr val="808080"/>
                </a:solidFill>
                <a:latin typeface="+mn-lt"/>
              </a:defRPr>
            </a:lvl9pPr>
          </a:lstStyle>
          <a:p>
            <a:pPr marL="0" marR="0" lvl="0" indent="0" algn="l" defTabSz="914400" rtl="0" eaLnBrk="1" fontAlgn="base" latinLnBrk="0" hangingPunct="1">
              <a:lnSpc>
                <a:spcPct val="120000"/>
              </a:lnSpc>
              <a:spcBef>
                <a:spcPts val="0"/>
              </a:spcBef>
              <a:spcAft>
                <a:spcPct val="0"/>
              </a:spcAft>
              <a:buClr>
                <a:srgbClr val="4D4D4D"/>
              </a:buClr>
              <a:buSzTx/>
              <a:buFont typeface="Arial" pitchFamily="34" charset="0"/>
              <a:buNone/>
              <a:tabLst/>
              <a:defRPr/>
            </a:pPr>
            <a:r>
              <a:rPr lang="en-US" kern="0" dirty="0">
                <a:solidFill>
                  <a:srgbClr val="4D4D4D"/>
                </a:solidFill>
                <a:latin typeface="SABIC Typeface Text Light"/>
                <a:cs typeface="SABIC Typeface Text Light"/>
              </a:rPr>
              <a:t>Note that DenseNet121 uses the </a:t>
            </a:r>
            <a:r>
              <a:rPr lang="en-US" u="sng" kern="0" dirty="0">
                <a:solidFill>
                  <a:srgbClr val="4D4D4D"/>
                </a:solidFill>
                <a:latin typeface="SABIC Typeface Text Light"/>
                <a:cs typeface="SABIC Typeface Text Light"/>
              </a:rPr>
              <a:t>torchvision.models.densenet121</a:t>
            </a:r>
            <a:r>
              <a:rPr lang="en-US" kern="0" dirty="0">
                <a:solidFill>
                  <a:srgbClr val="4D4D4D"/>
                </a:solidFill>
                <a:latin typeface="SABIC Typeface Text Light"/>
                <a:cs typeface="SABIC Typeface Text Light"/>
              </a:rPr>
              <a:t> and it has ~122 layers “As per paper: 121 layers </a:t>
            </a:r>
            <a:r>
              <a:rPr kumimoji="0" lang="en-US" sz="1020" b="0" i="0" u="none" strike="noStrike" kern="0" cap="none" spc="0" normalizeH="0" baseline="0" noProof="0" dirty="0">
                <a:ln>
                  <a:noFill/>
                </a:ln>
                <a:solidFill>
                  <a:srgbClr val="4D4D4D"/>
                </a:solidFill>
                <a:effectLst/>
                <a:uLnTx/>
                <a:uFillTx/>
                <a:latin typeface="SABIC Typeface Text Light"/>
                <a:ea typeface="+mn-ea"/>
                <a:cs typeface="SABIC Typeface Text Light"/>
              </a:rPr>
              <a:t>(conv/bn/</a:t>
            </a:r>
            <a:r>
              <a:rPr kumimoji="0" lang="en-US" sz="1020" b="0" i="0" u="none" strike="noStrike" kern="0" cap="none" spc="0" normalizeH="0" baseline="0" noProof="0" dirty="0" err="1">
                <a:ln>
                  <a:noFill/>
                </a:ln>
                <a:solidFill>
                  <a:srgbClr val="4D4D4D"/>
                </a:solidFill>
                <a:effectLst/>
                <a:uLnTx/>
                <a:uFillTx/>
                <a:latin typeface="SABIC Typeface Text Light"/>
                <a:ea typeface="+mn-ea"/>
                <a:cs typeface="SABIC Typeface Text Light"/>
              </a:rPr>
              <a:t>relu</a:t>
            </a:r>
            <a:r>
              <a:rPr kumimoji="0" lang="en-US" sz="1020" b="0" i="0" u="none" strike="noStrike" kern="0" cap="none" spc="0" normalizeH="0" baseline="0" noProof="0" dirty="0">
                <a:ln>
                  <a:noFill/>
                </a:ln>
                <a:solidFill>
                  <a:srgbClr val="4D4D4D"/>
                </a:solidFill>
                <a:effectLst/>
                <a:uLnTx/>
                <a:uFillTx/>
                <a:latin typeface="SABIC Typeface Text Light"/>
                <a:ea typeface="+mn-ea"/>
                <a:cs typeface="SABIC Typeface Text Light"/>
              </a:rPr>
              <a:t>) + final Linear classifier”. </a:t>
            </a:r>
          </a:p>
        </p:txBody>
      </p:sp>
    </p:spTree>
    <p:extLst>
      <p:ext uri="{BB962C8B-B14F-4D97-AF65-F5344CB8AC3E}">
        <p14:creationId xmlns:p14="http://schemas.microsoft.com/office/powerpoint/2010/main" val="135415622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SABIC Theme">
  <a:themeElements>
    <a:clrScheme name="SABIC COLORS">
      <a:dk1>
        <a:srgbClr val="4D4D4D"/>
      </a:dk1>
      <a:lt1>
        <a:srgbClr val="FFFFFF"/>
      </a:lt1>
      <a:dk2>
        <a:srgbClr val="4D4D4D"/>
      </a:dk2>
      <a:lt2>
        <a:srgbClr val="FFFFFF"/>
      </a:lt2>
      <a:accent1>
        <a:srgbClr val="009FDF"/>
      </a:accent1>
      <a:accent2>
        <a:srgbClr val="FFCD00"/>
      </a:accent2>
      <a:accent3>
        <a:srgbClr val="041E42"/>
      </a:accent3>
      <a:accent4>
        <a:srgbClr val="E35205"/>
      </a:accent4>
      <a:accent5>
        <a:srgbClr val="939598"/>
      </a:accent5>
      <a:accent6>
        <a:srgbClr val="4D4D4D"/>
      </a:accent6>
      <a:hlink>
        <a:srgbClr val="009FDF"/>
      </a:hlink>
      <a:folHlink>
        <a:srgbClr val="041E42"/>
      </a:folHlink>
    </a:clrScheme>
    <a:fontScheme name="SABIC Typeface">
      <a:majorFont>
        <a:latin typeface="SABIC Typeface Headline Light"/>
        <a:ea typeface=""/>
        <a:cs typeface="SABIC Typeface Text Light"/>
      </a:majorFont>
      <a:minorFont>
        <a:latin typeface="SABIC Typeface Text Light"/>
        <a:ea typeface=""/>
        <a:cs typeface="SABIC Typeface Text Light"/>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72000" tIns="72000" rIns="72000" bIns="72000" numCol="1" rtlCol="0"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 typeface="Wingdings" pitchFamily="2" charset="2"/>
          <a:buNone/>
          <a:tabLst/>
          <a:defRPr kumimoji="0" sz="1600" b="0" i="0" u="none" strike="noStrike" cap="none" normalizeH="0" baseline="0" dirty="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 typeface="Wingdings" pitchFamily="2" charset="2"/>
          <a:buNone/>
          <a:tabLst/>
          <a:defRPr kumimoji="0" lang="de-DE" sz="1600" b="0" i="0" u="none" strike="noStrike" cap="none" normalizeH="0" baseline="0" smtClean="0">
            <a:ln>
              <a:noFill/>
            </a:ln>
            <a:solidFill>
              <a:schemeClr val="tx1"/>
            </a:solidFill>
            <a:effectLst/>
            <a:latin typeface="Arial" pitchFamily="34" charset="0"/>
          </a:defRPr>
        </a:defPPr>
      </a:lstStyle>
    </a:lnDef>
    <a:txDef>
      <a:spPr bwMode="auto">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0" tIns="0" rIns="0" bIns="0" numCol="1" anchor="t" anchorCtr="0" compatLnSpc="1">
        <a:prstTxWarp prst="textNoShape">
          <a:avLst/>
        </a:prstTxWarp>
      </a:bodyPr>
      <a:lstStyle>
        <a:defPPr algn="l">
          <a:defRPr sz="1600" kern="0" dirty="0" smtClean="0">
            <a:solidFill>
              <a:schemeClr val="accent6"/>
            </a:solidFill>
          </a:defRPr>
        </a:defPPr>
      </a:lstStyle>
    </a:txDef>
  </a:objectDefaults>
  <a:extraClrSchemeLst/>
  <a:extLst>
    <a:ext uri="{05A4C25C-085E-4340-85A3-A5531E510DB2}">
      <thm15:themeFamily xmlns:thm15="http://schemas.microsoft.com/office/thememl/2012/main" name="SABIC PPT Template EN 16-9 (SABIC Typeface) V.4.01.pptx" id="{EB846F5D-6B69-4B17-A0D7-D628A6907B95}" vid="{1C414A51-E821-4772-BB4D-585045D86656}"/>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1166</TotalTime>
  <Words>2603</Words>
  <Application>Microsoft Office PowerPoint</Application>
  <PresentationFormat>Custom</PresentationFormat>
  <Paragraphs>512</Paragraphs>
  <Slides>18</Slides>
  <Notes>10</Notes>
  <HiddenSlides>0</HiddenSlides>
  <MMClips>0</MMClips>
  <ScaleCrop>false</ScaleCrop>
  <HeadingPairs>
    <vt:vector size="6" baseType="variant">
      <vt:variant>
        <vt:lpstr>Fonts Used</vt:lpstr>
      </vt:variant>
      <vt:variant>
        <vt:i4>14</vt:i4>
      </vt:variant>
      <vt:variant>
        <vt:lpstr>Theme</vt:lpstr>
      </vt:variant>
      <vt:variant>
        <vt:i4>2</vt:i4>
      </vt:variant>
      <vt:variant>
        <vt:lpstr>Slide Titles</vt:lpstr>
      </vt:variant>
      <vt:variant>
        <vt:i4>18</vt:i4>
      </vt:variant>
    </vt:vector>
  </HeadingPairs>
  <TitlesOfParts>
    <vt:vector size="34" baseType="lpstr">
      <vt:lpstr>Aptos Narrow</vt:lpstr>
      <vt:lpstr>SABIC Typeface Headline Light</vt:lpstr>
      <vt:lpstr>Wingdings</vt:lpstr>
      <vt:lpstr>Open Sans</vt:lpstr>
      <vt:lpstr>Calibri</vt:lpstr>
      <vt:lpstr>SABIC Typeface Headline</vt:lpstr>
      <vt:lpstr>Cabin</vt:lpstr>
      <vt:lpstr>NimbusRomNo9L-Medi</vt:lpstr>
      <vt:lpstr>Unbounded</vt:lpstr>
      <vt:lpstr>SABIC Typeface Text Light</vt:lpstr>
      <vt:lpstr>Arial</vt:lpstr>
      <vt:lpstr>-apple-system</vt:lpstr>
      <vt:lpstr>NimbusRomNo9L-Regu</vt:lpstr>
      <vt:lpstr>Noto Sans</vt:lpstr>
      <vt:lpstr>Office Theme</vt:lpstr>
      <vt:lpstr>SABIC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Hassan Jawad Al-Dahneen</cp:lastModifiedBy>
  <cp:revision>44</cp:revision>
  <dcterms:created xsi:type="dcterms:W3CDTF">2025-04-25T11:03:42Z</dcterms:created>
  <dcterms:modified xsi:type="dcterms:W3CDTF">2025-04-28T11:29:50Z</dcterms:modified>
</cp:coreProperties>
</file>